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5" r:id="rId7"/>
    <p:sldId id="264" r:id="rId8"/>
    <p:sldId id="266" r:id="rId9"/>
    <p:sldId id="258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08" autoAdjust="0"/>
  </p:normalViewPr>
  <p:slideViewPr>
    <p:cSldViewPr>
      <p:cViewPr varScale="1">
        <p:scale>
          <a:sx n="82" d="100"/>
          <a:sy n="82" d="100"/>
        </p:scale>
        <p:origin x="-917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773A5-3BA4-4ABC-B68F-A2916F1ABEF7}" type="datetimeFigureOut">
              <a:rPr lang="fr-FR" smtClean="0"/>
              <a:pPr/>
              <a:t>25/02/2026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62B1F-6785-447C-9A49-397F608A15E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27384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CONTACT ARISS 2026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827584" y="47971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LYCEE VAUBAN </a:t>
            </a:r>
            <a:endParaRPr kumimoji="0" lang="fr-FR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Communauté des Français du Luxembourg - 16 février </a:t>
            </a:r>
            <a:r>
              <a:rPr lang="fr-FR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2026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Metzler</a:t>
            </a:r>
            <a:r>
              <a:rPr lang="fr-FR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MS20 VAUBAN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8" name="Picture 4" descr="C:\Users\Moi\Downloads\epsilon_patch_article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844824"/>
            <a:ext cx="3096344" cy="309634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pic>
        <p:nvPicPr>
          <p:cNvPr id="14342" name="Picture 6" descr="C:\Users\Moi\Downloads\banner-07-e1566120476626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004" y="2551162"/>
            <a:ext cx="8953500" cy="188595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  <a:endParaRPr kumimoji="0" lang="fr-FR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27584" y="1166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L’élaboration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4338" name="Picture 2" descr="C:\Users\Moi\Desktop\logo_big_europ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763358"/>
            <a:ext cx="7416824" cy="109769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27584" y="1166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L’élaboration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27584" y="18448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partenaires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4344" name="Picture 8" descr="C:\Users\Moi\Downloads\logo_makerspace_MS20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1656184" cy="1656184"/>
          </a:xfrm>
          <a:prstGeom prst="rect">
            <a:avLst/>
          </a:prstGeom>
          <a:noFill/>
        </p:spPr>
      </p:pic>
      <p:pic>
        <p:nvPicPr>
          <p:cNvPr id="14346" name="Picture 10" descr="C:\Users\Moi\Desktop\856@2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947692"/>
            <a:ext cx="1080120" cy="2057372"/>
          </a:xfrm>
          <a:prstGeom prst="rect">
            <a:avLst/>
          </a:prstGeom>
          <a:noFill/>
        </p:spPr>
      </p:pic>
      <p:pic>
        <p:nvPicPr>
          <p:cNvPr id="14348" name="Picture 12" descr="C:\Users\Moi\Downloads\images__1_-removebg-previe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365104"/>
            <a:ext cx="1224136" cy="1224136"/>
          </a:xfrm>
          <a:prstGeom prst="rect">
            <a:avLst/>
          </a:prstGeom>
          <a:noFill/>
        </p:spPr>
      </p:pic>
      <p:pic>
        <p:nvPicPr>
          <p:cNvPr id="14350" name="Picture 14" descr="C:\Users\Moi\Desktop\image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5873037"/>
            <a:ext cx="2016223" cy="796323"/>
          </a:xfrm>
          <a:prstGeom prst="rect">
            <a:avLst/>
          </a:prstGeom>
          <a:noFill/>
        </p:spPr>
      </p:pic>
      <p:pic>
        <p:nvPicPr>
          <p:cNvPr id="14352" name="Picture 16" descr="C:\Users\Moi\Downloads\images__1_-removebg-preview (1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8024" y="476672"/>
            <a:ext cx="2481506" cy="1008112"/>
          </a:xfrm>
          <a:prstGeom prst="rect">
            <a:avLst/>
          </a:prstGeom>
          <a:noFill/>
        </p:spPr>
      </p:pic>
      <p:pic>
        <p:nvPicPr>
          <p:cNvPr id="14354" name="Picture 18" descr="C:\Users\Moi\Downloads\images__2_-removebg-preview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304" y="1801619"/>
            <a:ext cx="1656184" cy="1987421"/>
          </a:xfrm>
          <a:prstGeom prst="rect">
            <a:avLst/>
          </a:prstGeom>
          <a:noFill/>
        </p:spPr>
      </p:pic>
      <p:pic>
        <p:nvPicPr>
          <p:cNvPr id="14356" name="Picture 20" descr="C:\Users\Moi\Desktop\174226113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4078957"/>
            <a:ext cx="1943100" cy="1438275"/>
          </a:xfrm>
          <a:prstGeom prst="rect">
            <a:avLst/>
          </a:prstGeom>
          <a:noFill/>
        </p:spPr>
      </p:pic>
      <p:pic>
        <p:nvPicPr>
          <p:cNvPr id="14358" name="Picture 22" descr="C:\Users\Moi\Downloads\images__2_-removebg-preview (1)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68626" y="5757628"/>
            <a:ext cx="2665576" cy="105574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27584" y="1166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L’élaboration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04056" y="253503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L’avancée actuelle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27584" y="18448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partenaires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4363" name="Picture 27" descr="C:\Users\Moi\Downloads\WhatsApp Image 2026-01-25 at 16.51.0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7397" y="3717032"/>
            <a:ext cx="1580627" cy="2107502"/>
          </a:xfrm>
          <a:prstGeom prst="rect">
            <a:avLst/>
          </a:prstGeom>
          <a:noFill/>
        </p:spPr>
      </p:pic>
      <p:pic>
        <p:nvPicPr>
          <p:cNvPr id="27" name="Picture 29" descr="C:\Users\Moi\Downloads\WhatsApp Image 2026-01-25 at 16.51.06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6025" y="3717032"/>
            <a:ext cx="1598223" cy="213096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27584" y="1166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L’élaboration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04056" y="253503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L’avancée actuelle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904056" y="325511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communication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27584" y="18448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partenaires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44824"/>
            <a:ext cx="1944216" cy="285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27584" y="1166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L’élaboration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04056" y="253503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L’avancée actuelle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904056" y="325511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communication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976064" y="390319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6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 jour du contact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27584" y="18448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partenaires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4367" name="Picture 31" descr="C:\Users\Moi\Downloads\WhatsApp Image 2026-01-25 at 16.51.06 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92829"/>
            <a:ext cx="2016224" cy="268829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1. La </a:t>
            </a:r>
            <a:r>
              <a:rPr lang="fr-FR" sz="2800" b="1" dirty="0" err="1" smtClean="0">
                <a:solidFill>
                  <a:schemeClr val="bg1"/>
                </a:solidFill>
              </a:rPr>
              <a:t>génèse</a:t>
            </a:r>
            <a:r>
              <a:rPr lang="fr-FR" sz="2800" b="1" dirty="0" smtClean="0">
                <a:solidFill>
                  <a:schemeClr val="bg1"/>
                </a:solidFill>
              </a:rPr>
              <a:t> du projet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27584" y="116688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L’élaboration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904056" y="253503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L’avancée actuelle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904056" y="325511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communication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976064" y="390319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6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 jour du contact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1048072" y="455126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7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L’avenir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7" name="Titre 1"/>
          <p:cNvSpPr txBox="1">
            <a:spLocks/>
          </p:cNvSpPr>
          <p:nvPr/>
        </p:nvSpPr>
        <p:spPr>
          <a:xfrm>
            <a:off x="827584" y="18448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fr-FR" sz="2800" b="1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partenaires</a:t>
            </a:r>
            <a:r>
              <a:rPr lang="fr-FR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projet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4371" name="Picture 35" descr="Ham Radio Solar and LifePO4 Applicat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86335"/>
            <a:ext cx="2178769" cy="217876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27384"/>
            <a:ext cx="9144001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518815"/>
            <a:ext cx="7772400" cy="1470025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CONTACT ARISS 2026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827584" y="47971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LYCEE VAUBAN </a:t>
            </a:r>
            <a:endParaRPr kumimoji="0" lang="fr-FR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60040" y="-2012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Communauté des Français du Luxembourg - 16 février 2026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55576" y="54873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b="1" dirty="0" smtClean="0">
                <a:solidFill>
                  <a:schemeClr val="bg1"/>
                </a:solidFill>
              </a:rPr>
              <a:t>Jérôme </a:t>
            </a:r>
            <a:r>
              <a:rPr lang="fr-FR" b="1" dirty="0" err="1" smtClean="0">
                <a:solidFill>
                  <a:schemeClr val="bg1"/>
                </a:solidFill>
              </a:rPr>
              <a:t>Metzler</a:t>
            </a:r>
            <a:r>
              <a:rPr lang="fr-FR" b="1" dirty="0" smtClean="0">
                <a:solidFill>
                  <a:schemeClr val="bg1"/>
                </a:solidFill>
              </a:rPr>
              <a:t> - </a:t>
            </a:r>
            <a:r>
              <a:rPr lang="fr-FR" b="1" dirty="0" err="1" smtClean="0">
                <a:solidFill>
                  <a:schemeClr val="bg1"/>
                </a:solidFill>
              </a:rPr>
              <a:t>Spacekeeper</a:t>
            </a:r>
            <a:r>
              <a:rPr lang="fr-FR" b="1" dirty="0" smtClean="0">
                <a:solidFill>
                  <a:schemeClr val="bg1"/>
                </a:solidFill>
              </a:rPr>
              <a:t> du </a:t>
            </a:r>
            <a:r>
              <a:rPr lang="fr-FR" b="1" dirty="0" err="1" smtClean="0">
                <a:solidFill>
                  <a:schemeClr val="bg1"/>
                </a:solidFill>
              </a:rPr>
              <a:t>makerspace</a:t>
            </a:r>
            <a:r>
              <a:rPr lang="fr-FR" b="1" dirty="0" smtClean="0">
                <a:solidFill>
                  <a:schemeClr val="bg1"/>
                </a:solidFill>
              </a:rPr>
              <a:t> MS20 VAUBAN</a:t>
            </a:r>
          </a:p>
        </p:txBody>
      </p:sp>
      <p:pic>
        <p:nvPicPr>
          <p:cNvPr id="9" name="Picture 33" descr="C:\Users\Moi\Downloads\images__3_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916832"/>
            <a:ext cx="2945192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324</Words>
  <Application>Microsoft Office PowerPoint</Application>
  <PresentationFormat>Affichage à l'écran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CONTACT ARISS 2026</vt:lpstr>
      <vt:lpstr>1. La génèse du projet </vt:lpstr>
      <vt:lpstr>1. La génèse du projet </vt:lpstr>
      <vt:lpstr>1. La génèse du projet </vt:lpstr>
      <vt:lpstr>1. La génèse du projet </vt:lpstr>
      <vt:lpstr>1. La génèse du projet </vt:lpstr>
      <vt:lpstr>1. La génèse du projet </vt:lpstr>
      <vt:lpstr>1. La génèse du projet </vt:lpstr>
      <vt:lpstr>CONTACT ARISS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Moi</dc:creator>
  <cp:lastModifiedBy>Moi</cp:lastModifiedBy>
  <cp:revision>17</cp:revision>
  <dcterms:created xsi:type="dcterms:W3CDTF">2026-01-25T12:34:07Z</dcterms:created>
  <dcterms:modified xsi:type="dcterms:W3CDTF">2026-02-25T16:59:51Z</dcterms:modified>
</cp:coreProperties>
</file>