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8" r:id="rId4"/>
    <p:sldId id="259" r:id="rId5"/>
    <p:sldId id="281" r:id="rId6"/>
    <p:sldId id="284" r:id="rId7"/>
    <p:sldId id="283" r:id="rId8"/>
    <p:sldId id="285" r:id="rId9"/>
    <p:sldId id="286" r:id="rId10"/>
    <p:sldId id="287" r:id="rId11"/>
    <p:sldId id="292" r:id="rId12"/>
    <p:sldId id="291" r:id="rId13"/>
    <p:sldId id="290" r:id="rId14"/>
    <p:sldId id="289" r:id="rId15"/>
    <p:sldId id="295" r:id="rId16"/>
    <p:sldId id="298" r:id="rId17"/>
    <p:sldId id="297" r:id="rId18"/>
    <p:sldId id="296" r:id="rId19"/>
    <p:sldId id="294" r:id="rId20"/>
    <p:sldId id="293" r:id="rId21"/>
    <p:sldId id="288" r:id="rId22"/>
    <p:sldId id="299" r:id="rId23"/>
    <p:sldId id="301" r:id="rId24"/>
    <p:sldId id="302" r:id="rId25"/>
    <p:sldId id="303" r:id="rId26"/>
    <p:sldId id="304" r:id="rId27"/>
    <p:sldId id="300" r:id="rId28"/>
    <p:sldId id="306" r:id="rId29"/>
    <p:sldId id="305" r:id="rId30"/>
    <p:sldId id="307" r:id="rId31"/>
    <p:sldId id="282" r:id="rId32"/>
    <p:sldId id="278" r:id="rId33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7D22F6-C45A-448C-BF4F-D6125DD8C4F5}" v="289" dt="2026-02-16T13:52:48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iraud" userId="26489ebe-3f35-4527-941e-690248773320" providerId="ADAL" clId="{00857E7E-C8AC-4110-9C90-C94C110744ED}"/>
    <pc:docChg chg="undo custSel addSld delSld modSld sldOrd">
      <pc:chgData name="Christophe Biraud" userId="26489ebe-3f35-4527-941e-690248773320" providerId="ADAL" clId="{00857E7E-C8AC-4110-9C90-C94C110744ED}" dt="2026-02-16T13:52:48.223" v="878" actId="1076"/>
      <pc:docMkLst>
        <pc:docMk/>
      </pc:docMkLst>
      <pc:sldChg chg="addSp delSp modSp mod">
        <pc:chgData name="Christophe Biraud" userId="26489ebe-3f35-4527-941e-690248773320" providerId="ADAL" clId="{00857E7E-C8AC-4110-9C90-C94C110744ED}" dt="2026-02-15T18:43:01.989" v="581" actId="403"/>
        <pc:sldMkLst>
          <pc:docMk/>
          <pc:sldMk cId="1738680414" sldId="256"/>
        </pc:sldMkLst>
        <pc:spChg chg="add del mod">
          <ac:chgData name="Christophe Biraud" userId="26489ebe-3f35-4527-941e-690248773320" providerId="ADAL" clId="{00857E7E-C8AC-4110-9C90-C94C110744ED}" dt="2026-02-15T18:42:14.664" v="569" actId="26606"/>
          <ac:spMkLst>
            <pc:docMk/>
            <pc:sldMk cId="1738680414" sldId="256"/>
            <ac:spMk id="6" creationId="{40384833-4232-4D15-C74F-76D661E2015E}"/>
          </ac:spMkLst>
        </pc:spChg>
        <pc:graphicFrameChg chg="add del">
          <ac:chgData name="Christophe Biraud" userId="26489ebe-3f35-4527-941e-690248773320" providerId="ADAL" clId="{00857E7E-C8AC-4110-9C90-C94C110744ED}" dt="2026-02-15T18:42:03.433" v="568" actId="26606"/>
          <ac:graphicFrameMkLst>
            <pc:docMk/>
            <pc:sldMk cId="1738680414" sldId="256"/>
            <ac:graphicFrameMk id="9" creationId="{5BB25F10-5888-A311-6917-8FFB539D709E}"/>
          </ac:graphicFrameMkLst>
        </pc:graphicFrameChg>
        <pc:graphicFrameChg chg="add mod modGraphic">
          <ac:chgData name="Christophe Biraud" userId="26489ebe-3f35-4527-941e-690248773320" providerId="ADAL" clId="{00857E7E-C8AC-4110-9C90-C94C110744ED}" dt="2026-02-15T18:43:01.989" v="581" actId="403"/>
          <ac:graphicFrameMkLst>
            <pc:docMk/>
            <pc:sldMk cId="1738680414" sldId="256"/>
            <ac:graphicFrameMk id="10" creationId="{5BB25F10-5888-A311-6917-8FFB539D709E}"/>
          </ac:graphicFrameMkLst>
        </pc:graphicFrameChg>
        <pc:picChg chg="add mod">
          <ac:chgData name="Christophe Biraud" userId="26489ebe-3f35-4527-941e-690248773320" providerId="ADAL" clId="{00857E7E-C8AC-4110-9C90-C94C110744ED}" dt="2026-02-15T18:41:14.012" v="564" actId="1076"/>
          <ac:picMkLst>
            <pc:docMk/>
            <pc:sldMk cId="1738680414" sldId="256"/>
            <ac:picMk id="3" creationId="{FAF9BEF6-580E-0C35-1666-3852674ECBC2}"/>
          </ac:picMkLst>
        </pc:picChg>
        <pc:picChg chg="add mod">
          <ac:chgData name="Christophe Biraud" userId="26489ebe-3f35-4527-941e-690248773320" providerId="ADAL" clId="{00857E7E-C8AC-4110-9C90-C94C110744ED}" dt="2026-02-15T18:41:24.945" v="566" actId="1076"/>
          <ac:picMkLst>
            <pc:docMk/>
            <pc:sldMk cId="1738680414" sldId="256"/>
            <ac:picMk id="4" creationId="{782AD24B-CA37-6833-6169-6DC4241C583F}"/>
          </ac:picMkLst>
        </pc:picChg>
      </pc:sldChg>
      <pc:sldChg chg="del">
        <pc:chgData name="Christophe Biraud" userId="26489ebe-3f35-4527-941e-690248773320" providerId="ADAL" clId="{00857E7E-C8AC-4110-9C90-C94C110744ED}" dt="2026-02-15T17:51:30.633" v="0" actId="47"/>
        <pc:sldMkLst>
          <pc:docMk/>
          <pc:sldMk cId="1911698039" sldId="257"/>
        </pc:sldMkLst>
      </pc:sldChg>
      <pc:sldChg chg="addSp delSp modSp mod delAnim modAnim">
        <pc:chgData name="Christophe Biraud" userId="26489ebe-3f35-4527-941e-690248773320" providerId="ADAL" clId="{00857E7E-C8AC-4110-9C90-C94C110744ED}" dt="2026-02-15T18:52:34.709" v="721" actId="20577"/>
        <pc:sldMkLst>
          <pc:docMk/>
          <pc:sldMk cId="2932608598" sldId="258"/>
        </pc:sldMkLst>
        <pc:spChg chg="mod">
          <ac:chgData name="Christophe Biraud" userId="26489ebe-3f35-4527-941e-690248773320" providerId="ADAL" clId="{00857E7E-C8AC-4110-9C90-C94C110744ED}" dt="2026-02-15T18:52:34.709" v="721" actId="20577"/>
          <ac:spMkLst>
            <pc:docMk/>
            <pc:sldMk cId="2932608598" sldId="258"/>
            <ac:spMk id="3" creationId="{3BC5414B-AE29-7848-D37F-5FF8D3FBB039}"/>
          </ac:spMkLst>
        </pc:spChg>
        <pc:spChg chg="del mod">
          <ac:chgData name="Christophe Biraud" userId="26489ebe-3f35-4527-941e-690248773320" providerId="ADAL" clId="{00857E7E-C8AC-4110-9C90-C94C110744ED}" dt="2026-02-15T18:03:02.145" v="194"/>
          <ac:spMkLst>
            <pc:docMk/>
            <pc:sldMk cId="2932608598" sldId="258"/>
            <ac:spMk id="8" creationId="{8C67B33D-DC9C-2171-6DDE-EC83F6D5B75E}"/>
          </ac:spMkLst>
        </pc:spChg>
        <pc:picChg chg="add mod">
          <ac:chgData name="Christophe Biraud" userId="26489ebe-3f35-4527-941e-690248773320" providerId="ADAL" clId="{00857E7E-C8AC-4110-9C90-C94C110744ED}" dt="2026-02-15T18:03:53.758" v="204" actId="1076"/>
          <ac:picMkLst>
            <pc:docMk/>
            <pc:sldMk cId="2932608598" sldId="258"/>
            <ac:picMk id="9" creationId="{7908160B-7850-E630-38FA-56E28621E8D5}"/>
          </ac:picMkLst>
        </pc:picChg>
        <pc:picChg chg="add mod">
          <ac:chgData name="Christophe Biraud" userId="26489ebe-3f35-4527-941e-690248773320" providerId="ADAL" clId="{00857E7E-C8AC-4110-9C90-C94C110744ED}" dt="2026-02-15T18:04:10.934" v="210" actId="1076"/>
          <ac:picMkLst>
            <pc:docMk/>
            <pc:sldMk cId="2932608598" sldId="258"/>
            <ac:picMk id="10" creationId="{A36A3F58-5C02-C9D7-2F22-99BC445206B8}"/>
          </ac:picMkLst>
        </pc:picChg>
        <pc:picChg chg="add mod">
          <ac:chgData name="Christophe Biraud" userId="26489ebe-3f35-4527-941e-690248773320" providerId="ADAL" clId="{00857E7E-C8AC-4110-9C90-C94C110744ED}" dt="2026-02-15T18:04:09.040" v="209" actId="1076"/>
          <ac:picMkLst>
            <pc:docMk/>
            <pc:sldMk cId="2932608598" sldId="258"/>
            <ac:picMk id="2050" creationId="{1FA28BE1-DB5F-DE24-5B1A-A1E761C99232}"/>
          </ac:picMkLst>
        </pc:picChg>
        <pc:picChg chg="mod">
          <ac:chgData name="Christophe Biraud" userId="26489ebe-3f35-4527-941e-690248773320" providerId="ADAL" clId="{00857E7E-C8AC-4110-9C90-C94C110744ED}" dt="2026-02-15T18:03:47.315" v="202" actId="1076"/>
          <ac:picMkLst>
            <pc:docMk/>
            <pc:sldMk cId="2932608598" sldId="258"/>
            <ac:picMk id="2052" creationId="{A09FDA0B-7F5A-918F-6F1B-3E3A716A34C1}"/>
          </ac:picMkLst>
        </pc:picChg>
      </pc:sldChg>
      <pc:sldChg chg="mod modShow">
        <pc:chgData name="Christophe Biraud" userId="26489ebe-3f35-4527-941e-690248773320" providerId="ADAL" clId="{00857E7E-C8AC-4110-9C90-C94C110744ED}" dt="2026-02-15T18:05:31.866" v="214" actId="729"/>
        <pc:sldMkLst>
          <pc:docMk/>
          <pc:sldMk cId="3524819711" sldId="259"/>
        </pc:sldMkLst>
      </pc:sldChg>
      <pc:sldChg chg="del mod modShow">
        <pc:chgData name="Christophe Biraud" userId="26489ebe-3f35-4527-941e-690248773320" providerId="ADAL" clId="{00857E7E-C8AC-4110-9C90-C94C110744ED}" dt="2026-02-15T18:23:39.917" v="518" actId="47"/>
        <pc:sldMkLst>
          <pc:docMk/>
          <pc:sldMk cId="2513006085" sldId="260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2572086072" sldId="261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2148652495" sldId="262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2929487613" sldId="263"/>
        </pc:sldMkLst>
      </pc:sldChg>
      <pc:sldChg chg="del mod modShow">
        <pc:chgData name="Christophe Biraud" userId="26489ebe-3f35-4527-941e-690248773320" providerId="ADAL" clId="{00857E7E-C8AC-4110-9C90-C94C110744ED}" dt="2026-02-15T18:23:37.782" v="517" actId="47"/>
        <pc:sldMkLst>
          <pc:docMk/>
          <pc:sldMk cId="3618224531" sldId="264"/>
        </pc:sldMkLst>
      </pc:sldChg>
      <pc:sldChg chg="del mod modShow">
        <pc:chgData name="Christophe Biraud" userId="26489ebe-3f35-4527-941e-690248773320" providerId="ADAL" clId="{00857E7E-C8AC-4110-9C90-C94C110744ED}" dt="2026-02-15T18:23:34.581" v="516" actId="47"/>
        <pc:sldMkLst>
          <pc:docMk/>
          <pc:sldMk cId="3580213715" sldId="265"/>
        </pc:sldMkLst>
      </pc:sldChg>
      <pc:sldChg chg="del">
        <pc:chgData name="Christophe Biraud" userId="26489ebe-3f35-4527-941e-690248773320" providerId="ADAL" clId="{00857E7E-C8AC-4110-9C90-C94C110744ED}" dt="2026-02-15T18:23:33.376" v="515" actId="47"/>
        <pc:sldMkLst>
          <pc:docMk/>
          <pc:sldMk cId="1144890483" sldId="266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3337020371" sldId="267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367236366" sldId="268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3936563056" sldId="269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971880077" sldId="270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4002207430" sldId="272"/>
        </pc:sldMkLst>
      </pc:sldChg>
      <pc:sldChg chg="del">
        <pc:chgData name="Christophe Biraud" userId="26489ebe-3f35-4527-941e-690248773320" providerId="ADAL" clId="{00857E7E-C8AC-4110-9C90-C94C110744ED}" dt="2026-02-15T18:16:37.782" v="424" actId="47"/>
        <pc:sldMkLst>
          <pc:docMk/>
          <pc:sldMk cId="2381848374" sldId="273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2776594172" sldId="274"/>
        </pc:sldMkLst>
      </pc:sldChg>
      <pc:sldChg chg="modSp del mod">
        <pc:chgData name="Christophe Biraud" userId="26489ebe-3f35-4527-941e-690248773320" providerId="ADAL" clId="{00857E7E-C8AC-4110-9C90-C94C110744ED}" dt="2026-02-15T18:44:16.289" v="582" actId="47"/>
        <pc:sldMkLst>
          <pc:docMk/>
          <pc:sldMk cId="2248180552" sldId="275"/>
        </pc:sldMkLst>
        <pc:spChg chg="mod">
          <ac:chgData name="Christophe Biraud" userId="26489ebe-3f35-4527-941e-690248773320" providerId="ADAL" clId="{00857E7E-C8AC-4110-9C90-C94C110744ED}" dt="2026-02-15T18:15:41.016" v="423" actId="20577"/>
          <ac:spMkLst>
            <pc:docMk/>
            <pc:sldMk cId="2248180552" sldId="275"/>
            <ac:spMk id="3" creationId="{76C61F26-710F-5D5B-38EA-82F5EB278AF9}"/>
          </ac:spMkLst>
        </pc:spChg>
      </pc:sldChg>
      <pc:sldChg chg="del">
        <pc:chgData name="Christophe Biraud" userId="26489ebe-3f35-4527-941e-690248773320" providerId="ADAL" clId="{00857E7E-C8AC-4110-9C90-C94C110744ED}" dt="2026-02-15T18:16:43.617" v="425" actId="47"/>
        <pc:sldMkLst>
          <pc:docMk/>
          <pc:sldMk cId="2337514221" sldId="276"/>
        </pc:sldMkLst>
      </pc:sldChg>
      <pc:sldChg chg="del">
        <pc:chgData name="Christophe Biraud" userId="26489ebe-3f35-4527-941e-690248773320" providerId="ADAL" clId="{00857E7E-C8AC-4110-9C90-C94C110744ED}" dt="2026-02-15T18:05:57.533" v="216" actId="47"/>
        <pc:sldMkLst>
          <pc:docMk/>
          <pc:sldMk cId="1650123146" sldId="277"/>
        </pc:sldMkLst>
      </pc:sldChg>
      <pc:sldChg chg="addSp delSp modSp mod">
        <pc:chgData name="Christophe Biraud" userId="26489ebe-3f35-4527-941e-690248773320" providerId="ADAL" clId="{00857E7E-C8AC-4110-9C90-C94C110744ED}" dt="2026-02-16T13:52:48.223" v="878" actId="1076"/>
        <pc:sldMkLst>
          <pc:docMk/>
          <pc:sldMk cId="870938813" sldId="278"/>
        </pc:sldMkLst>
        <pc:spChg chg="mod">
          <ac:chgData name="Christophe Biraud" userId="26489ebe-3f35-4527-941e-690248773320" providerId="ADAL" clId="{00857E7E-C8AC-4110-9C90-C94C110744ED}" dt="2026-02-16T13:52:40.089" v="874" actId="1076"/>
          <ac:spMkLst>
            <pc:docMk/>
            <pc:sldMk cId="870938813" sldId="278"/>
            <ac:spMk id="2" creationId="{3B86A570-2B68-80EF-F1DA-3076CA65B96C}"/>
          </ac:spMkLst>
        </pc:spChg>
        <pc:spChg chg="mod">
          <ac:chgData name="Christophe Biraud" userId="26489ebe-3f35-4527-941e-690248773320" providerId="ADAL" clId="{00857E7E-C8AC-4110-9C90-C94C110744ED}" dt="2026-02-16T13:52:30.093" v="871" actId="14100"/>
          <ac:spMkLst>
            <pc:docMk/>
            <pc:sldMk cId="870938813" sldId="278"/>
            <ac:spMk id="3" creationId="{4DB4DFA8-8A2C-9FAF-B239-19060F25FAA4}"/>
          </ac:spMkLst>
        </pc:spChg>
        <pc:spChg chg="del">
          <ac:chgData name="Christophe Biraud" userId="26489ebe-3f35-4527-941e-690248773320" providerId="ADAL" clId="{00857E7E-C8AC-4110-9C90-C94C110744ED}" dt="2026-02-16T13:51:26.277" v="854" actId="478"/>
          <ac:spMkLst>
            <pc:docMk/>
            <pc:sldMk cId="870938813" sldId="278"/>
            <ac:spMk id="9" creationId="{96476FE7-EC75-8514-E871-11044A55064C}"/>
          </ac:spMkLst>
        </pc:spChg>
        <pc:picChg chg="add mod">
          <ac:chgData name="Christophe Biraud" userId="26489ebe-3f35-4527-941e-690248773320" providerId="ADAL" clId="{00857E7E-C8AC-4110-9C90-C94C110744ED}" dt="2026-02-16T13:52:33.034" v="872" actId="1076"/>
          <ac:picMkLst>
            <pc:docMk/>
            <pc:sldMk cId="870938813" sldId="278"/>
            <ac:picMk id="5" creationId="{EA436E1E-DBBF-81EC-C435-8B5345FEBAAC}"/>
          </ac:picMkLst>
        </pc:picChg>
        <pc:picChg chg="del">
          <ac:chgData name="Christophe Biraud" userId="26489ebe-3f35-4527-941e-690248773320" providerId="ADAL" clId="{00857E7E-C8AC-4110-9C90-C94C110744ED}" dt="2026-02-16T13:51:24.142" v="851" actId="478"/>
          <ac:picMkLst>
            <pc:docMk/>
            <pc:sldMk cId="870938813" sldId="278"/>
            <ac:picMk id="6" creationId="{21371222-CE33-4027-9BCE-DDE9A97A8AEC}"/>
          </ac:picMkLst>
        </pc:picChg>
        <pc:picChg chg="del">
          <ac:chgData name="Christophe Biraud" userId="26489ebe-3f35-4527-941e-690248773320" providerId="ADAL" clId="{00857E7E-C8AC-4110-9C90-C94C110744ED}" dt="2026-02-16T13:51:24.890" v="852" actId="478"/>
          <ac:picMkLst>
            <pc:docMk/>
            <pc:sldMk cId="870938813" sldId="278"/>
            <ac:picMk id="7" creationId="{DBB643C5-7DC0-7ED6-B243-C12FCC5D8F0B}"/>
          </ac:picMkLst>
        </pc:picChg>
        <pc:picChg chg="add mod">
          <ac:chgData name="Christophe Biraud" userId="26489ebe-3f35-4527-941e-690248773320" providerId="ADAL" clId="{00857E7E-C8AC-4110-9C90-C94C110744ED}" dt="2026-02-16T13:52:42.029" v="875" actId="1076"/>
          <ac:picMkLst>
            <pc:docMk/>
            <pc:sldMk cId="870938813" sldId="278"/>
            <ac:picMk id="8" creationId="{2E296DB5-D6F4-5DF6-A531-E24FA78C884A}"/>
          </ac:picMkLst>
        </pc:picChg>
        <pc:picChg chg="add mod">
          <ac:chgData name="Christophe Biraud" userId="26489ebe-3f35-4527-941e-690248773320" providerId="ADAL" clId="{00857E7E-C8AC-4110-9C90-C94C110744ED}" dt="2026-02-16T13:52:48.223" v="878" actId="1076"/>
          <ac:picMkLst>
            <pc:docMk/>
            <pc:sldMk cId="870938813" sldId="278"/>
            <ac:picMk id="10" creationId="{73C8D291-A1BC-9F15-5EE7-EE719053A4D3}"/>
          </ac:picMkLst>
        </pc:picChg>
        <pc:picChg chg="add mod">
          <ac:chgData name="Christophe Biraud" userId="26489ebe-3f35-4527-941e-690248773320" providerId="ADAL" clId="{00857E7E-C8AC-4110-9C90-C94C110744ED}" dt="2026-02-16T13:52:45.233" v="877" actId="1076"/>
          <ac:picMkLst>
            <pc:docMk/>
            <pc:sldMk cId="870938813" sldId="278"/>
            <ac:picMk id="11" creationId="{8B0D7C90-2BCC-D454-5038-2518DC96747D}"/>
          </ac:picMkLst>
        </pc:picChg>
        <pc:picChg chg="del">
          <ac:chgData name="Christophe Biraud" userId="26489ebe-3f35-4527-941e-690248773320" providerId="ADAL" clId="{00857E7E-C8AC-4110-9C90-C94C110744ED}" dt="2026-02-15T18:17:18.736" v="432" actId="478"/>
          <ac:picMkLst>
            <pc:docMk/>
            <pc:sldMk cId="870938813" sldId="278"/>
            <ac:picMk id="1026" creationId="{9B7D7617-8A96-6F73-675D-AF3170F88C0B}"/>
          </ac:picMkLst>
        </pc:picChg>
        <pc:picChg chg="del">
          <ac:chgData name="Christophe Biraud" userId="26489ebe-3f35-4527-941e-690248773320" providerId="ADAL" clId="{00857E7E-C8AC-4110-9C90-C94C110744ED}" dt="2026-02-16T13:52:26.458" v="870" actId="478"/>
          <ac:picMkLst>
            <pc:docMk/>
            <pc:sldMk cId="870938813" sldId="278"/>
            <ac:picMk id="1028" creationId="{01CE6762-FECA-B3FB-6A9C-FAE4960366E5}"/>
          </ac:picMkLst>
        </pc:picChg>
        <pc:picChg chg="del">
          <ac:chgData name="Christophe Biraud" userId="26489ebe-3f35-4527-941e-690248773320" providerId="ADAL" clId="{00857E7E-C8AC-4110-9C90-C94C110744ED}" dt="2026-02-16T13:51:25.611" v="853" actId="478"/>
          <ac:picMkLst>
            <pc:docMk/>
            <pc:sldMk cId="870938813" sldId="278"/>
            <ac:picMk id="1032" creationId="{E042527F-C235-A111-0A13-C82B1F6DA371}"/>
          </ac:picMkLst>
        </pc:picChg>
      </pc:sldChg>
      <pc:sldChg chg="del">
        <pc:chgData name="Christophe Biraud" userId="26489ebe-3f35-4527-941e-690248773320" providerId="ADAL" clId="{00857E7E-C8AC-4110-9C90-C94C110744ED}" dt="2026-02-15T18:16:46.715" v="426" actId="47"/>
        <pc:sldMkLst>
          <pc:docMk/>
          <pc:sldMk cId="2950746453" sldId="279"/>
        </pc:sldMkLst>
      </pc:sldChg>
      <pc:sldChg chg="addSp delSp modSp new mod setBg">
        <pc:chgData name="Christophe Biraud" userId="26489ebe-3f35-4527-941e-690248773320" providerId="ADAL" clId="{00857E7E-C8AC-4110-9C90-C94C110744ED}" dt="2026-02-15T17:53:59.222" v="34" actId="1076"/>
        <pc:sldMkLst>
          <pc:docMk/>
          <pc:sldMk cId="2032058874" sldId="280"/>
        </pc:sldMkLst>
        <pc:spChg chg="del">
          <ac:chgData name="Christophe Biraud" userId="26489ebe-3f35-4527-941e-690248773320" providerId="ADAL" clId="{00857E7E-C8AC-4110-9C90-C94C110744ED}" dt="2026-02-15T17:51:46.281" v="5" actId="478"/>
          <ac:spMkLst>
            <pc:docMk/>
            <pc:sldMk cId="2032058874" sldId="280"/>
            <ac:spMk id="2" creationId="{57026190-E557-9A08-D052-9D87912A9320}"/>
          </ac:spMkLst>
        </pc:spChg>
        <pc:spChg chg="del mod">
          <ac:chgData name="Christophe Biraud" userId="26489ebe-3f35-4527-941e-690248773320" providerId="ADAL" clId="{00857E7E-C8AC-4110-9C90-C94C110744ED}" dt="2026-02-15T17:51:39.919" v="4"/>
          <ac:spMkLst>
            <pc:docMk/>
            <pc:sldMk cId="2032058874" sldId="280"/>
            <ac:spMk id="3" creationId="{C57000E1-46AE-D26F-E234-F63D30688699}"/>
          </ac:spMkLst>
        </pc:spChg>
        <pc:spChg chg="add del">
          <ac:chgData name="Christophe Biraud" userId="26489ebe-3f35-4527-941e-690248773320" providerId="ADAL" clId="{00857E7E-C8AC-4110-9C90-C94C110744ED}" dt="2026-02-15T17:52:08.391" v="11" actId="26606"/>
          <ac:spMkLst>
            <pc:docMk/>
            <pc:sldMk cId="2032058874" sldId="280"/>
            <ac:spMk id="1031" creationId="{AB8C311F-7253-4AED-9701-7FC0708C41C7}"/>
          </ac:spMkLst>
        </pc:spChg>
        <pc:spChg chg="add del">
          <ac:chgData name="Christophe Biraud" userId="26489ebe-3f35-4527-941e-690248773320" providerId="ADAL" clId="{00857E7E-C8AC-4110-9C90-C94C110744ED}" dt="2026-02-15T17:52:08.391" v="11" actId="26606"/>
          <ac:spMkLst>
            <pc:docMk/>
            <pc:sldMk cId="2032058874" sldId="280"/>
            <ac:spMk id="1033" creationId="{E2384209-CB15-4CDF-9D31-C44FD9A3F20D}"/>
          </ac:spMkLst>
        </pc:spChg>
        <pc:spChg chg="add del">
          <ac:chgData name="Christophe Biraud" userId="26489ebe-3f35-4527-941e-690248773320" providerId="ADAL" clId="{00857E7E-C8AC-4110-9C90-C94C110744ED}" dt="2026-02-15T17:52:08.391" v="11" actId="26606"/>
          <ac:spMkLst>
            <pc:docMk/>
            <pc:sldMk cId="2032058874" sldId="280"/>
            <ac:spMk id="1035" creationId="{2633B3B5-CC90-43F0-8714-D31D1F3F0209}"/>
          </ac:spMkLst>
        </pc:spChg>
        <pc:spChg chg="add del">
          <ac:chgData name="Christophe Biraud" userId="26489ebe-3f35-4527-941e-690248773320" providerId="ADAL" clId="{00857E7E-C8AC-4110-9C90-C94C110744ED}" dt="2026-02-15T17:52:08.391" v="11" actId="26606"/>
          <ac:spMkLst>
            <pc:docMk/>
            <pc:sldMk cId="2032058874" sldId="280"/>
            <ac:spMk id="1037" creationId="{A8D57A06-A426-446D-B02C-A2DC6B62E45E}"/>
          </ac:spMkLst>
        </pc:spChg>
        <pc:picChg chg="add mod">
          <ac:chgData name="Christophe Biraud" userId="26489ebe-3f35-4527-941e-690248773320" providerId="ADAL" clId="{00857E7E-C8AC-4110-9C90-C94C110744ED}" dt="2026-02-15T17:53:53.196" v="31" actId="1076"/>
          <ac:picMkLst>
            <pc:docMk/>
            <pc:sldMk cId="2032058874" sldId="280"/>
            <ac:picMk id="1026" creationId="{C8853A33-142D-7DCD-0249-95E64BA0C23D}"/>
          </ac:picMkLst>
        </pc:picChg>
        <pc:picChg chg="add mod">
          <ac:chgData name="Christophe Biraud" userId="26489ebe-3f35-4527-941e-690248773320" providerId="ADAL" clId="{00857E7E-C8AC-4110-9C90-C94C110744ED}" dt="2026-02-15T17:53:55.255" v="32" actId="1076"/>
          <ac:picMkLst>
            <pc:docMk/>
            <pc:sldMk cId="2032058874" sldId="280"/>
            <ac:picMk id="1028" creationId="{47295DAE-F69B-08A4-43D5-5B2E07FB98FF}"/>
          </ac:picMkLst>
        </pc:picChg>
        <pc:picChg chg="add mod">
          <ac:chgData name="Christophe Biraud" userId="26489ebe-3f35-4527-941e-690248773320" providerId="ADAL" clId="{00857E7E-C8AC-4110-9C90-C94C110744ED}" dt="2026-02-15T17:53:57.014" v="33" actId="1076"/>
          <ac:picMkLst>
            <pc:docMk/>
            <pc:sldMk cId="2032058874" sldId="280"/>
            <ac:picMk id="1030" creationId="{02DC7356-8717-1E43-A5D9-1482CEB8B51C}"/>
          </ac:picMkLst>
        </pc:picChg>
        <pc:picChg chg="add mod">
          <ac:chgData name="Christophe Biraud" userId="26489ebe-3f35-4527-941e-690248773320" providerId="ADAL" clId="{00857E7E-C8AC-4110-9C90-C94C110744ED}" dt="2026-02-15T17:53:59.222" v="34" actId="1076"/>
          <ac:picMkLst>
            <pc:docMk/>
            <pc:sldMk cId="2032058874" sldId="280"/>
            <ac:picMk id="1032" creationId="{DF351CA0-20BC-A138-8192-92F2A83764DC}"/>
          </ac:picMkLst>
        </pc:picChg>
      </pc:sldChg>
      <pc:sldChg chg="modSp add mod">
        <pc:chgData name="Christophe Biraud" userId="26489ebe-3f35-4527-941e-690248773320" providerId="ADAL" clId="{00857E7E-C8AC-4110-9C90-C94C110744ED}" dt="2026-02-15T18:23:06.640" v="514" actId="20577"/>
        <pc:sldMkLst>
          <pc:docMk/>
          <pc:sldMk cId="1976998074" sldId="281"/>
        </pc:sldMkLst>
        <pc:spChg chg="mod">
          <ac:chgData name="Christophe Biraud" userId="26489ebe-3f35-4527-941e-690248773320" providerId="ADAL" clId="{00857E7E-C8AC-4110-9C90-C94C110744ED}" dt="2026-02-15T18:23:06.640" v="514" actId="20577"/>
          <ac:spMkLst>
            <pc:docMk/>
            <pc:sldMk cId="1976998074" sldId="281"/>
            <ac:spMk id="3" creationId="{34AAEA8B-F15D-0B44-4958-E0B358361D3E}"/>
          </ac:spMkLst>
        </pc:spChg>
      </pc:sldChg>
      <pc:sldChg chg="addSp delSp modSp add mod">
        <pc:chgData name="Christophe Biraud" userId="26489ebe-3f35-4527-941e-690248773320" providerId="ADAL" clId="{00857E7E-C8AC-4110-9C90-C94C110744ED}" dt="2026-02-15T18:25:07.206" v="562" actId="14100"/>
        <pc:sldMkLst>
          <pc:docMk/>
          <pc:sldMk cId="2890661144" sldId="282"/>
        </pc:sldMkLst>
        <pc:spChg chg="del mod">
          <ac:chgData name="Christophe Biraud" userId="26489ebe-3f35-4527-941e-690248773320" providerId="ADAL" clId="{00857E7E-C8AC-4110-9C90-C94C110744ED}" dt="2026-02-15T18:24:21.461" v="528" actId="478"/>
          <ac:spMkLst>
            <pc:docMk/>
            <pc:sldMk cId="2890661144" sldId="282"/>
            <ac:spMk id="2" creationId="{44723F99-D6FF-7ED2-205D-786538849909}"/>
          </ac:spMkLst>
        </pc:spChg>
        <pc:spChg chg="del">
          <ac:chgData name="Christophe Biraud" userId="26489ebe-3f35-4527-941e-690248773320" providerId="ADAL" clId="{00857E7E-C8AC-4110-9C90-C94C110744ED}" dt="2026-02-15T18:24:01.713" v="520" actId="478"/>
          <ac:spMkLst>
            <pc:docMk/>
            <pc:sldMk cId="2890661144" sldId="282"/>
            <ac:spMk id="3" creationId="{EA706407-072F-C32A-2DEB-0D583C101984}"/>
          </ac:spMkLst>
        </pc:spChg>
        <pc:spChg chg="add del mod">
          <ac:chgData name="Christophe Biraud" userId="26489ebe-3f35-4527-941e-690248773320" providerId="ADAL" clId="{00857E7E-C8AC-4110-9C90-C94C110744ED}" dt="2026-02-15T18:24:12.263" v="522" actId="478"/>
          <ac:spMkLst>
            <pc:docMk/>
            <pc:sldMk cId="2890661144" sldId="282"/>
            <ac:spMk id="8" creationId="{719DD3DC-DE1E-EDE1-7622-F06AC0F33377}"/>
          </ac:spMkLst>
        </pc:spChg>
        <pc:spChg chg="del">
          <ac:chgData name="Christophe Biraud" userId="26489ebe-3f35-4527-941e-690248773320" providerId="ADAL" clId="{00857E7E-C8AC-4110-9C90-C94C110744ED}" dt="2026-02-15T18:24:17.171" v="526" actId="478"/>
          <ac:spMkLst>
            <pc:docMk/>
            <pc:sldMk cId="2890661144" sldId="282"/>
            <ac:spMk id="9" creationId="{4B39E84D-D210-1B96-74D2-B64B0278626F}"/>
          </ac:spMkLst>
        </pc:spChg>
        <pc:spChg chg="add mod">
          <ac:chgData name="Christophe Biraud" userId="26489ebe-3f35-4527-941e-690248773320" providerId="ADAL" clId="{00857E7E-C8AC-4110-9C90-C94C110744ED}" dt="2026-02-15T18:24:59.128" v="560" actId="1076"/>
          <ac:spMkLst>
            <pc:docMk/>
            <pc:sldMk cId="2890661144" sldId="282"/>
            <ac:spMk id="10" creationId="{E85649BE-6C26-2089-984D-49BF86EDBB15}"/>
          </ac:spMkLst>
        </pc:spChg>
        <pc:picChg chg="mod">
          <ac:chgData name="Christophe Biraud" userId="26489ebe-3f35-4527-941e-690248773320" providerId="ADAL" clId="{00857E7E-C8AC-4110-9C90-C94C110744ED}" dt="2026-02-15T18:25:07.206" v="562" actId="14100"/>
          <ac:picMkLst>
            <pc:docMk/>
            <pc:sldMk cId="2890661144" sldId="282"/>
            <ac:picMk id="4" creationId="{C6847849-4BC9-430B-C221-47FF0A6869E8}"/>
          </ac:picMkLst>
        </pc:picChg>
        <pc:picChg chg="del">
          <ac:chgData name="Christophe Biraud" userId="26489ebe-3f35-4527-941e-690248773320" providerId="ADAL" clId="{00857E7E-C8AC-4110-9C90-C94C110744ED}" dt="2026-02-15T18:24:07.367" v="521" actId="478"/>
          <ac:picMkLst>
            <pc:docMk/>
            <pc:sldMk cId="2890661144" sldId="282"/>
            <ac:picMk id="5" creationId="{4855A5A4-6C03-2D60-295E-F0D380C45DAA}"/>
          </ac:picMkLst>
        </pc:picChg>
        <pc:picChg chg="del">
          <ac:chgData name="Christophe Biraud" userId="26489ebe-3f35-4527-941e-690248773320" providerId="ADAL" clId="{00857E7E-C8AC-4110-9C90-C94C110744ED}" dt="2026-02-15T18:24:15.561" v="524" actId="478"/>
          <ac:picMkLst>
            <pc:docMk/>
            <pc:sldMk cId="2890661144" sldId="282"/>
            <ac:picMk id="6" creationId="{98644246-A18E-7B13-C604-A42E745F3566}"/>
          </ac:picMkLst>
        </pc:picChg>
        <pc:picChg chg="del">
          <ac:chgData name="Christophe Biraud" userId="26489ebe-3f35-4527-941e-690248773320" providerId="ADAL" clId="{00857E7E-C8AC-4110-9C90-C94C110744ED}" dt="2026-02-15T18:24:14.163" v="523" actId="478"/>
          <ac:picMkLst>
            <pc:docMk/>
            <pc:sldMk cId="2890661144" sldId="282"/>
            <ac:picMk id="7" creationId="{4BB98DE2-DC9F-B089-163C-BDE5B9C954B7}"/>
          </ac:picMkLst>
        </pc:picChg>
        <pc:picChg chg="mod">
          <ac:chgData name="Christophe Biraud" userId="26489ebe-3f35-4527-941e-690248773320" providerId="ADAL" clId="{00857E7E-C8AC-4110-9C90-C94C110744ED}" dt="2026-02-15T18:25:03.717" v="561" actId="14100"/>
          <ac:picMkLst>
            <pc:docMk/>
            <pc:sldMk cId="2890661144" sldId="282"/>
            <ac:picMk id="1028" creationId="{03F2341D-5406-EDCC-E6D3-EE8BBC19EB27}"/>
          </ac:picMkLst>
        </pc:picChg>
        <pc:picChg chg="del">
          <ac:chgData name="Christophe Biraud" userId="26489ebe-3f35-4527-941e-690248773320" providerId="ADAL" clId="{00857E7E-C8AC-4110-9C90-C94C110744ED}" dt="2026-02-15T18:24:16.527" v="525" actId="478"/>
          <ac:picMkLst>
            <pc:docMk/>
            <pc:sldMk cId="2890661144" sldId="282"/>
            <ac:picMk id="1032" creationId="{3708D9E6-FEF6-E281-6A05-4D8C9B809B84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5T18:52:00.131" v="719" actId="1076"/>
        <pc:sldMkLst>
          <pc:docMk/>
          <pc:sldMk cId="4006617590" sldId="283"/>
        </pc:sldMkLst>
        <pc:spChg chg="mod">
          <ac:chgData name="Christophe Biraud" userId="26489ebe-3f35-4527-941e-690248773320" providerId="ADAL" clId="{00857E7E-C8AC-4110-9C90-C94C110744ED}" dt="2026-02-15T18:46:31.528" v="677" actId="20577"/>
          <ac:spMkLst>
            <pc:docMk/>
            <pc:sldMk cId="4006617590" sldId="283"/>
            <ac:spMk id="2" creationId="{85DA42BC-EEDC-24EF-6AD8-F46A73E04D21}"/>
          </ac:spMkLst>
        </pc:spChg>
        <pc:spChg chg="del">
          <ac:chgData name="Christophe Biraud" userId="26489ebe-3f35-4527-941e-690248773320" providerId="ADAL" clId="{00857E7E-C8AC-4110-9C90-C94C110744ED}" dt="2026-02-15T18:48:40.526" v="690"/>
          <ac:spMkLst>
            <pc:docMk/>
            <pc:sldMk cId="4006617590" sldId="283"/>
            <ac:spMk id="3" creationId="{F7F9128B-2579-11F2-6751-F307FA3B5B92}"/>
          </ac:spMkLst>
        </pc:spChg>
        <pc:picChg chg="add mod">
          <ac:chgData name="Christophe Biraud" userId="26489ebe-3f35-4527-941e-690248773320" providerId="ADAL" clId="{00857E7E-C8AC-4110-9C90-C94C110744ED}" dt="2026-02-15T18:51:46.238" v="715" actId="14100"/>
          <ac:picMkLst>
            <pc:docMk/>
            <pc:sldMk cId="4006617590" sldId="283"/>
            <ac:picMk id="5" creationId="{1694FBEE-9738-CEBD-44E8-883757C757D1}"/>
          </ac:picMkLst>
        </pc:picChg>
        <pc:picChg chg="add mod">
          <ac:chgData name="Christophe Biraud" userId="26489ebe-3f35-4527-941e-690248773320" providerId="ADAL" clId="{00857E7E-C8AC-4110-9C90-C94C110744ED}" dt="2026-02-15T18:51:43.154" v="714" actId="1076"/>
          <ac:picMkLst>
            <pc:docMk/>
            <pc:sldMk cId="4006617590" sldId="283"/>
            <ac:picMk id="7170" creationId="{DD82C499-9FFC-9D16-4792-3F6F7D815F03}"/>
          </ac:picMkLst>
        </pc:picChg>
        <pc:picChg chg="add mod">
          <ac:chgData name="Christophe Biraud" userId="26489ebe-3f35-4527-941e-690248773320" providerId="ADAL" clId="{00857E7E-C8AC-4110-9C90-C94C110744ED}" dt="2026-02-15T18:51:51.692" v="717" actId="1076"/>
          <ac:picMkLst>
            <pc:docMk/>
            <pc:sldMk cId="4006617590" sldId="283"/>
            <ac:picMk id="7172" creationId="{DA69462D-5A1A-C017-12F6-2F4816F72182}"/>
          </ac:picMkLst>
        </pc:picChg>
        <pc:picChg chg="add mod">
          <ac:chgData name="Christophe Biraud" userId="26489ebe-3f35-4527-941e-690248773320" providerId="ADAL" clId="{00857E7E-C8AC-4110-9C90-C94C110744ED}" dt="2026-02-15T18:52:00.131" v="719" actId="1076"/>
          <ac:picMkLst>
            <pc:docMk/>
            <pc:sldMk cId="4006617590" sldId="283"/>
            <ac:picMk id="7174" creationId="{007785B1-EEDD-3E34-2378-C2EB2F130F66}"/>
          </ac:picMkLst>
        </pc:picChg>
      </pc:sldChg>
      <pc:sldChg chg="addSp delSp modSp new mod ord modAnim">
        <pc:chgData name="Christophe Biraud" userId="26489ebe-3f35-4527-941e-690248773320" providerId="ADAL" clId="{00857E7E-C8AC-4110-9C90-C94C110744ED}" dt="2026-02-16T08:51:59.196" v="842"/>
        <pc:sldMkLst>
          <pc:docMk/>
          <pc:sldMk cId="2354341546" sldId="284"/>
        </pc:sldMkLst>
        <pc:spChg chg="mod">
          <ac:chgData name="Christophe Biraud" userId="26489ebe-3f35-4527-941e-690248773320" providerId="ADAL" clId="{00857E7E-C8AC-4110-9C90-C94C110744ED}" dt="2026-02-15T18:46:44.923" v="689" actId="6549"/>
          <ac:spMkLst>
            <pc:docMk/>
            <pc:sldMk cId="2354341546" sldId="284"/>
            <ac:spMk id="2" creationId="{4CF5E5C4-9298-E81E-EB92-C618A5D083BB}"/>
          </ac:spMkLst>
        </pc:spChg>
        <pc:spChg chg="del mod">
          <ac:chgData name="Christophe Biraud" userId="26489ebe-3f35-4527-941e-690248773320" providerId="ADAL" clId="{00857E7E-C8AC-4110-9C90-C94C110744ED}" dt="2026-02-15T18:45:35.081" v="616"/>
          <ac:spMkLst>
            <pc:docMk/>
            <pc:sldMk cId="2354341546" sldId="284"/>
            <ac:spMk id="3" creationId="{335A24D9-E6E0-D01D-D251-9078E58EF8E6}"/>
          </ac:spMkLst>
        </pc:spChg>
        <pc:picChg chg="add mod">
          <ac:chgData name="Christophe Biraud" userId="26489ebe-3f35-4527-941e-690248773320" providerId="ADAL" clId="{00857E7E-C8AC-4110-9C90-C94C110744ED}" dt="2026-02-15T18:46:06.928" v="623" actId="1076"/>
          <ac:picMkLst>
            <pc:docMk/>
            <pc:sldMk cId="2354341546" sldId="284"/>
            <ac:picMk id="4" creationId="{DB8F15EC-42BC-2E4F-062D-9DFF3D621B98}"/>
          </ac:picMkLst>
        </pc:picChg>
        <pc:picChg chg="add mod">
          <ac:chgData name="Christophe Biraud" userId="26489ebe-3f35-4527-941e-690248773320" providerId="ADAL" clId="{00857E7E-C8AC-4110-9C90-C94C110744ED}" dt="2026-02-15T18:45:45.825" v="619" actId="14100"/>
          <ac:picMkLst>
            <pc:docMk/>
            <pc:sldMk cId="2354341546" sldId="284"/>
            <ac:picMk id="3074" creationId="{CBB581B1-4BD0-1E09-FEE1-1A99C023C5E8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6T08:34:45.380" v="729" actId="14100"/>
        <pc:sldMkLst>
          <pc:docMk/>
          <pc:sldMk cId="655791429" sldId="285"/>
        </pc:sldMkLst>
        <pc:spChg chg="del">
          <ac:chgData name="Christophe Biraud" userId="26489ebe-3f35-4527-941e-690248773320" providerId="ADAL" clId="{00857E7E-C8AC-4110-9C90-C94C110744ED}" dt="2026-02-16T08:34:34.547" v="725" actId="478"/>
          <ac:spMkLst>
            <pc:docMk/>
            <pc:sldMk cId="655791429" sldId="285"/>
            <ac:spMk id="2" creationId="{1BB16B69-00A4-D9DB-F82D-D654F494EF33}"/>
          </ac:spMkLst>
        </pc:spChg>
        <pc:spChg chg="del">
          <ac:chgData name="Christophe Biraud" userId="26489ebe-3f35-4527-941e-690248773320" providerId="ADAL" clId="{00857E7E-C8AC-4110-9C90-C94C110744ED}" dt="2026-02-16T08:34:37.317" v="726" actId="478"/>
          <ac:spMkLst>
            <pc:docMk/>
            <pc:sldMk cId="655791429" sldId="285"/>
            <ac:spMk id="3" creationId="{04B0852C-4105-4ED4-182F-C276AA543F43}"/>
          </ac:spMkLst>
        </pc:spChg>
        <pc:picChg chg="add mod">
          <ac:chgData name="Christophe Biraud" userId="26489ebe-3f35-4527-941e-690248773320" providerId="ADAL" clId="{00857E7E-C8AC-4110-9C90-C94C110744ED}" dt="2026-02-16T08:34:45.380" v="729" actId="14100"/>
          <ac:picMkLst>
            <pc:docMk/>
            <pc:sldMk cId="655791429" sldId="285"/>
            <ac:picMk id="5" creationId="{AAE0A1C6-D594-0BF7-883E-B3C0E80A353D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6T08:35:26.910" v="736" actId="14100"/>
        <pc:sldMkLst>
          <pc:docMk/>
          <pc:sldMk cId="2226307613" sldId="286"/>
        </pc:sldMkLst>
        <pc:spChg chg="del mod">
          <ac:chgData name="Christophe Biraud" userId="26489ebe-3f35-4527-941e-690248773320" providerId="ADAL" clId="{00857E7E-C8AC-4110-9C90-C94C110744ED}" dt="2026-02-16T08:35:16.049" v="732" actId="478"/>
          <ac:spMkLst>
            <pc:docMk/>
            <pc:sldMk cId="2226307613" sldId="286"/>
            <ac:spMk id="2" creationId="{F2673AD9-4A55-732F-AA18-36409105EF61}"/>
          </ac:spMkLst>
        </pc:spChg>
        <pc:spChg chg="del">
          <ac:chgData name="Christophe Biraud" userId="26489ebe-3f35-4527-941e-690248773320" providerId="ADAL" clId="{00857E7E-C8AC-4110-9C90-C94C110744ED}" dt="2026-02-16T08:35:18.051" v="733" actId="478"/>
          <ac:spMkLst>
            <pc:docMk/>
            <pc:sldMk cId="2226307613" sldId="286"/>
            <ac:spMk id="3" creationId="{01BF50D6-DDE5-E033-F738-5440CB0F053B}"/>
          </ac:spMkLst>
        </pc:spChg>
        <pc:picChg chg="add mod">
          <ac:chgData name="Christophe Biraud" userId="26489ebe-3f35-4527-941e-690248773320" providerId="ADAL" clId="{00857E7E-C8AC-4110-9C90-C94C110744ED}" dt="2026-02-16T08:35:26.910" v="736" actId="14100"/>
          <ac:picMkLst>
            <pc:docMk/>
            <pc:sldMk cId="2226307613" sldId="286"/>
            <ac:picMk id="5" creationId="{053E3032-07FE-36E9-C898-83CA124A82A7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6T08:36:21.017" v="746" actId="14100"/>
        <pc:sldMkLst>
          <pc:docMk/>
          <pc:sldMk cId="1699118410" sldId="287"/>
        </pc:sldMkLst>
        <pc:spChg chg="del">
          <ac:chgData name="Christophe Biraud" userId="26489ebe-3f35-4527-941e-690248773320" providerId="ADAL" clId="{00857E7E-C8AC-4110-9C90-C94C110744ED}" dt="2026-02-16T08:35:34.713" v="737" actId="478"/>
          <ac:spMkLst>
            <pc:docMk/>
            <pc:sldMk cId="1699118410" sldId="287"/>
            <ac:spMk id="2" creationId="{25039B1F-7C31-E483-6932-562E92713528}"/>
          </ac:spMkLst>
        </pc:spChg>
        <pc:spChg chg="del">
          <ac:chgData name="Christophe Biraud" userId="26489ebe-3f35-4527-941e-690248773320" providerId="ADAL" clId="{00857E7E-C8AC-4110-9C90-C94C110744ED}" dt="2026-02-16T08:35:35.884" v="738" actId="478"/>
          <ac:spMkLst>
            <pc:docMk/>
            <pc:sldMk cId="1699118410" sldId="287"/>
            <ac:spMk id="3" creationId="{F3C85BA6-9CC8-FB56-8A08-EEB98741573F}"/>
          </ac:spMkLst>
        </pc:spChg>
        <pc:picChg chg="add mod">
          <ac:chgData name="Christophe Biraud" userId="26489ebe-3f35-4527-941e-690248773320" providerId="ADAL" clId="{00857E7E-C8AC-4110-9C90-C94C110744ED}" dt="2026-02-16T08:36:21.017" v="746" actId="14100"/>
          <ac:picMkLst>
            <pc:docMk/>
            <pc:sldMk cId="1699118410" sldId="287"/>
            <ac:picMk id="5" creationId="{933A6CF0-9155-A65E-27C4-A005F76EF431}"/>
          </ac:picMkLst>
        </pc:picChg>
      </pc:sldChg>
      <pc:sldChg chg="addSp modSp new mod">
        <pc:chgData name="Christophe Biraud" userId="26489ebe-3f35-4527-941e-690248773320" providerId="ADAL" clId="{00857E7E-C8AC-4110-9C90-C94C110744ED}" dt="2026-02-16T08:45:47.917" v="811" actId="14100"/>
        <pc:sldMkLst>
          <pc:docMk/>
          <pc:sldMk cId="3473758956" sldId="288"/>
        </pc:sldMkLst>
        <pc:picChg chg="add mod">
          <ac:chgData name="Christophe Biraud" userId="26489ebe-3f35-4527-941e-690248773320" providerId="ADAL" clId="{00857E7E-C8AC-4110-9C90-C94C110744ED}" dt="2026-02-16T08:45:47.917" v="811" actId="14100"/>
          <ac:picMkLst>
            <pc:docMk/>
            <pc:sldMk cId="3473758956" sldId="288"/>
            <ac:picMk id="5" creationId="{3A08A0F2-DF00-6AFB-7904-16A84A4C93C2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6T08:39:35.337" v="772" actId="14100"/>
        <pc:sldMkLst>
          <pc:docMk/>
          <pc:sldMk cId="56350456" sldId="289"/>
        </pc:sldMkLst>
        <pc:spChg chg="del">
          <ac:chgData name="Christophe Biraud" userId="26489ebe-3f35-4527-941e-690248773320" providerId="ADAL" clId="{00857E7E-C8AC-4110-9C90-C94C110744ED}" dt="2026-02-16T08:39:26.130" v="768" actId="478"/>
          <ac:spMkLst>
            <pc:docMk/>
            <pc:sldMk cId="56350456" sldId="289"/>
            <ac:spMk id="2" creationId="{C309023B-6D48-06FE-BBBA-F84518854590}"/>
          </ac:spMkLst>
        </pc:spChg>
        <pc:spChg chg="del">
          <ac:chgData name="Christophe Biraud" userId="26489ebe-3f35-4527-941e-690248773320" providerId="ADAL" clId="{00857E7E-C8AC-4110-9C90-C94C110744ED}" dt="2026-02-16T08:39:27.346" v="769" actId="478"/>
          <ac:spMkLst>
            <pc:docMk/>
            <pc:sldMk cId="56350456" sldId="289"/>
            <ac:spMk id="3" creationId="{67997975-29E5-6184-7BB0-298A6B201765}"/>
          </ac:spMkLst>
        </pc:spChg>
        <pc:picChg chg="add mod">
          <ac:chgData name="Christophe Biraud" userId="26489ebe-3f35-4527-941e-690248773320" providerId="ADAL" clId="{00857E7E-C8AC-4110-9C90-C94C110744ED}" dt="2026-02-16T08:39:35.337" v="772" actId="14100"/>
          <ac:picMkLst>
            <pc:docMk/>
            <pc:sldMk cId="56350456" sldId="289"/>
            <ac:picMk id="5" creationId="{8C2DE560-2411-C441-638C-498B9C08D3AF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6T08:38:28.043" v="761" actId="14100"/>
        <pc:sldMkLst>
          <pc:docMk/>
          <pc:sldMk cId="3247491157" sldId="290"/>
        </pc:sldMkLst>
        <pc:spChg chg="del">
          <ac:chgData name="Christophe Biraud" userId="26489ebe-3f35-4527-941e-690248773320" providerId="ADAL" clId="{00857E7E-C8AC-4110-9C90-C94C110744ED}" dt="2026-02-16T08:37:51.374" v="757" actId="478"/>
          <ac:spMkLst>
            <pc:docMk/>
            <pc:sldMk cId="3247491157" sldId="290"/>
            <ac:spMk id="2" creationId="{EED9B314-DBA1-4AB1-3D8C-F15E08F47F3B}"/>
          </ac:spMkLst>
        </pc:spChg>
        <pc:spChg chg="del">
          <ac:chgData name="Christophe Biraud" userId="26489ebe-3f35-4527-941e-690248773320" providerId="ADAL" clId="{00857E7E-C8AC-4110-9C90-C94C110744ED}" dt="2026-02-16T08:37:52.514" v="758" actId="478"/>
          <ac:spMkLst>
            <pc:docMk/>
            <pc:sldMk cId="3247491157" sldId="290"/>
            <ac:spMk id="3" creationId="{68D50270-CA25-A759-ED8B-B603217D2C8A}"/>
          </ac:spMkLst>
        </pc:spChg>
        <pc:picChg chg="add mod">
          <ac:chgData name="Christophe Biraud" userId="26489ebe-3f35-4527-941e-690248773320" providerId="ADAL" clId="{00857E7E-C8AC-4110-9C90-C94C110744ED}" dt="2026-02-16T08:38:28.043" v="761" actId="14100"/>
          <ac:picMkLst>
            <pc:docMk/>
            <pc:sldMk cId="3247491157" sldId="290"/>
            <ac:picMk id="5" creationId="{A28DAA18-0671-4DB6-4846-216D9C709985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6T08:37:45.848" v="756" actId="14100"/>
        <pc:sldMkLst>
          <pc:docMk/>
          <pc:sldMk cId="3795253118" sldId="291"/>
        </pc:sldMkLst>
        <pc:spChg chg="del">
          <ac:chgData name="Christophe Biraud" userId="26489ebe-3f35-4527-941e-690248773320" providerId="ADAL" clId="{00857E7E-C8AC-4110-9C90-C94C110744ED}" dt="2026-02-16T08:37:37.189" v="752" actId="478"/>
          <ac:spMkLst>
            <pc:docMk/>
            <pc:sldMk cId="3795253118" sldId="291"/>
            <ac:spMk id="2" creationId="{B2AD125D-F776-1F5D-5C24-1E87081AFED2}"/>
          </ac:spMkLst>
        </pc:spChg>
        <pc:spChg chg="del">
          <ac:chgData name="Christophe Biraud" userId="26489ebe-3f35-4527-941e-690248773320" providerId="ADAL" clId="{00857E7E-C8AC-4110-9C90-C94C110744ED}" dt="2026-02-16T08:37:38.561" v="753" actId="478"/>
          <ac:spMkLst>
            <pc:docMk/>
            <pc:sldMk cId="3795253118" sldId="291"/>
            <ac:spMk id="3" creationId="{649A6A5A-6DE4-A283-A6A7-D0E01AAC5BEB}"/>
          </ac:spMkLst>
        </pc:spChg>
        <pc:picChg chg="add mod">
          <ac:chgData name="Christophe Biraud" userId="26489ebe-3f35-4527-941e-690248773320" providerId="ADAL" clId="{00857E7E-C8AC-4110-9C90-C94C110744ED}" dt="2026-02-16T08:37:45.848" v="756" actId="14100"/>
          <ac:picMkLst>
            <pc:docMk/>
            <pc:sldMk cId="3795253118" sldId="291"/>
            <ac:picMk id="5" creationId="{1A5CBA60-9030-EEA3-8462-2E56E8A9760B}"/>
          </ac:picMkLst>
        </pc:picChg>
      </pc:sldChg>
      <pc:sldChg chg="addSp delSp modSp new mod">
        <pc:chgData name="Christophe Biraud" userId="26489ebe-3f35-4527-941e-690248773320" providerId="ADAL" clId="{00857E7E-C8AC-4110-9C90-C94C110744ED}" dt="2026-02-16T08:36:58.864" v="751" actId="14100"/>
        <pc:sldMkLst>
          <pc:docMk/>
          <pc:sldMk cId="2956968137" sldId="292"/>
        </pc:sldMkLst>
        <pc:spChg chg="del">
          <ac:chgData name="Christophe Biraud" userId="26489ebe-3f35-4527-941e-690248773320" providerId="ADAL" clId="{00857E7E-C8AC-4110-9C90-C94C110744ED}" dt="2026-02-16T08:36:48.084" v="747" actId="478"/>
          <ac:spMkLst>
            <pc:docMk/>
            <pc:sldMk cId="2956968137" sldId="292"/>
            <ac:spMk id="2" creationId="{FC7C1BDD-2EE1-105D-D5F0-E44B449ABB65}"/>
          </ac:spMkLst>
        </pc:spChg>
        <pc:spChg chg="del">
          <ac:chgData name="Christophe Biraud" userId="26489ebe-3f35-4527-941e-690248773320" providerId="ADAL" clId="{00857E7E-C8AC-4110-9C90-C94C110744ED}" dt="2026-02-16T08:36:49.858" v="748" actId="478"/>
          <ac:spMkLst>
            <pc:docMk/>
            <pc:sldMk cId="2956968137" sldId="292"/>
            <ac:spMk id="3" creationId="{96DAE480-4680-C1CC-7BA8-1B7D28E247CA}"/>
          </ac:spMkLst>
        </pc:spChg>
        <pc:picChg chg="add mod">
          <ac:chgData name="Christophe Biraud" userId="26489ebe-3f35-4527-941e-690248773320" providerId="ADAL" clId="{00857E7E-C8AC-4110-9C90-C94C110744ED}" dt="2026-02-16T08:36:58.864" v="751" actId="14100"/>
          <ac:picMkLst>
            <pc:docMk/>
            <pc:sldMk cId="2956968137" sldId="292"/>
            <ac:picMk id="5" creationId="{6B298CFE-5A14-7CFA-4217-45893D02E3A5}"/>
          </ac:picMkLst>
        </pc:picChg>
      </pc:sldChg>
      <pc:sldChg chg="addSp delSp modSp add mod">
        <pc:chgData name="Christophe Biraud" userId="26489ebe-3f35-4527-941e-690248773320" providerId="ADAL" clId="{00857E7E-C8AC-4110-9C90-C94C110744ED}" dt="2026-02-16T08:45:07.713" v="808" actId="14100"/>
        <pc:sldMkLst>
          <pc:docMk/>
          <pc:sldMk cId="662020429" sldId="293"/>
        </pc:sldMkLst>
        <pc:spChg chg="del">
          <ac:chgData name="Christophe Biraud" userId="26489ebe-3f35-4527-941e-690248773320" providerId="ADAL" clId="{00857E7E-C8AC-4110-9C90-C94C110744ED}" dt="2026-02-16T08:44:59.477" v="804" actId="478"/>
          <ac:spMkLst>
            <pc:docMk/>
            <pc:sldMk cId="662020429" sldId="293"/>
            <ac:spMk id="2" creationId="{61703E76-55BB-20E0-D470-8836A0D68068}"/>
          </ac:spMkLst>
        </pc:spChg>
        <pc:spChg chg="del">
          <ac:chgData name="Christophe Biraud" userId="26489ebe-3f35-4527-941e-690248773320" providerId="ADAL" clId="{00857E7E-C8AC-4110-9C90-C94C110744ED}" dt="2026-02-16T08:45:00.924" v="805" actId="478"/>
          <ac:spMkLst>
            <pc:docMk/>
            <pc:sldMk cId="662020429" sldId="293"/>
            <ac:spMk id="3" creationId="{751E2F82-3168-23E0-96EF-79B40E4389E2}"/>
          </ac:spMkLst>
        </pc:spChg>
        <pc:picChg chg="add mod">
          <ac:chgData name="Christophe Biraud" userId="26489ebe-3f35-4527-941e-690248773320" providerId="ADAL" clId="{00857E7E-C8AC-4110-9C90-C94C110744ED}" dt="2026-02-16T08:45:07.713" v="808" actId="14100"/>
          <ac:picMkLst>
            <pc:docMk/>
            <pc:sldMk cId="662020429" sldId="293"/>
            <ac:picMk id="5" creationId="{D254D125-B5B4-6F54-2DC9-BC4546DBC066}"/>
          </ac:picMkLst>
        </pc:picChg>
      </pc:sldChg>
      <pc:sldChg chg="addSp delSp modSp add mod">
        <pc:chgData name="Christophe Biraud" userId="26489ebe-3f35-4527-941e-690248773320" providerId="ADAL" clId="{00857E7E-C8AC-4110-9C90-C94C110744ED}" dt="2026-02-16T08:43:00.392" v="797" actId="14100"/>
        <pc:sldMkLst>
          <pc:docMk/>
          <pc:sldMk cId="656215357" sldId="294"/>
        </pc:sldMkLst>
        <pc:spChg chg="del">
          <ac:chgData name="Christophe Biraud" userId="26489ebe-3f35-4527-941e-690248773320" providerId="ADAL" clId="{00857E7E-C8AC-4110-9C90-C94C110744ED}" dt="2026-02-16T08:42:51.305" v="793" actId="478"/>
          <ac:spMkLst>
            <pc:docMk/>
            <pc:sldMk cId="656215357" sldId="294"/>
            <ac:spMk id="2" creationId="{F51A1D89-7A7B-44C6-3B05-E696CC50016E}"/>
          </ac:spMkLst>
        </pc:spChg>
        <pc:spChg chg="del">
          <ac:chgData name="Christophe Biraud" userId="26489ebe-3f35-4527-941e-690248773320" providerId="ADAL" clId="{00857E7E-C8AC-4110-9C90-C94C110744ED}" dt="2026-02-16T08:42:53.087" v="794" actId="478"/>
          <ac:spMkLst>
            <pc:docMk/>
            <pc:sldMk cId="656215357" sldId="294"/>
            <ac:spMk id="3" creationId="{66FFFBB8-5C2C-7A53-C02A-54ABE807A95A}"/>
          </ac:spMkLst>
        </pc:spChg>
        <pc:picChg chg="add mod">
          <ac:chgData name="Christophe Biraud" userId="26489ebe-3f35-4527-941e-690248773320" providerId="ADAL" clId="{00857E7E-C8AC-4110-9C90-C94C110744ED}" dt="2026-02-16T08:43:00.392" v="797" actId="14100"/>
          <ac:picMkLst>
            <pc:docMk/>
            <pc:sldMk cId="656215357" sldId="294"/>
            <ac:picMk id="5" creationId="{C33DABF7-53C1-4261-2BC5-FA67F7206A8C}"/>
          </ac:picMkLst>
        </pc:picChg>
      </pc:sldChg>
      <pc:sldChg chg="addSp delSp modSp add mod">
        <pc:chgData name="Christophe Biraud" userId="26489ebe-3f35-4527-941e-690248773320" providerId="ADAL" clId="{00857E7E-C8AC-4110-9C90-C94C110744ED}" dt="2026-02-16T08:40:12.726" v="777" actId="14100"/>
        <pc:sldMkLst>
          <pc:docMk/>
          <pc:sldMk cId="1012870205" sldId="295"/>
        </pc:sldMkLst>
        <pc:spChg chg="del">
          <ac:chgData name="Christophe Biraud" userId="26489ebe-3f35-4527-941e-690248773320" providerId="ADAL" clId="{00857E7E-C8AC-4110-9C90-C94C110744ED}" dt="2026-02-16T08:40:03.752" v="773" actId="478"/>
          <ac:spMkLst>
            <pc:docMk/>
            <pc:sldMk cId="1012870205" sldId="295"/>
            <ac:spMk id="2" creationId="{E53F8E82-CDF5-7354-4E77-B9BC883D7ADF}"/>
          </ac:spMkLst>
        </pc:spChg>
        <pc:spChg chg="del">
          <ac:chgData name="Christophe Biraud" userId="26489ebe-3f35-4527-941e-690248773320" providerId="ADAL" clId="{00857E7E-C8AC-4110-9C90-C94C110744ED}" dt="2026-02-16T08:40:05.083" v="774" actId="478"/>
          <ac:spMkLst>
            <pc:docMk/>
            <pc:sldMk cId="1012870205" sldId="295"/>
            <ac:spMk id="3" creationId="{F7F6C474-D180-D7D0-CCF3-E9D925459194}"/>
          </ac:spMkLst>
        </pc:spChg>
        <pc:picChg chg="add mod">
          <ac:chgData name="Christophe Biraud" userId="26489ebe-3f35-4527-941e-690248773320" providerId="ADAL" clId="{00857E7E-C8AC-4110-9C90-C94C110744ED}" dt="2026-02-16T08:40:12.726" v="777" actId="14100"/>
          <ac:picMkLst>
            <pc:docMk/>
            <pc:sldMk cId="1012870205" sldId="295"/>
            <ac:picMk id="5" creationId="{4232D8A6-0B92-90BA-57B9-7EC716B686BC}"/>
          </ac:picMkLst>
        </pc:picChg>
      </pc:sldChg>
      <pc:sldChg chg="addSp delSp modSp add mod">
        <pc:chgData name="Christophe Biraud" userId="26489ebe-3f35-4527-941e-690248773320" providerId="ADAL" clId="{00857E7E-C8AC-4110-9C90-C94C110744ED}" dt="2026-02-16T08:42:25.547" v="792" actId="14100"/>
        <pc:sldMkLst>
          <pc:docMk/>
          <pc:sldMk cId="3134807925" sldId="296"/>
        </pc:sldMkLst>
        <pc:spChg chg="del">
          <ac:chgData name="Christophe Biraud" userId="26489ebe-3f35-4527-941e-690248773320" providerId="ADAL" clId="{00857E7E-C8AC-4110-9C90-C94C110744ED}" dt="2026-02-16T08:42:17.371" v="788" actId="478"/>
          <ac:spMkLst>
            <pc:docMk/>
            <pc:sldMk cId="3134807925" sldId="296"/>
            <ac:spMk id="2" creationId="{18CB5D6B-DCE8-D191-ED59-F507634170CE}"/>
          </ac:spMkLst>
        </pc:spChg>
        <pc:spChg chg="del">
          <ac:chgData name="Christophe Biraud" userId="26489ebe-3f35-4527-941e-690248773320" providerId="ADAL" clId="{00857E7E-C8AC-4110-9C90-C94C110744ED}" dt="2026-02-16T08:42:18.607" v="789" actId="478"/>
          <ac:spMkLst>
            <pc:docMk/>
            <pc:sldMk cId="3134807925" sldId="296"/>
            <ac:spMk id="3" creationId="{6D6A6212-DEC2-0A93-6416-EFF318D39DD0}"/>
          </ac:spMkLst>
        </pc:spChg>
        <pc:picChg chg="add mod">
          <ac:chgData name="Christophe Biraud" userId="26489ebe-3f35-4527-941e-690248773320" providerId="ADAL" clId="{00857E7E-C8AC-4110-9C90-C94C110744ED}" dt="2026-02-16T08:42:25.547" v="792" actId="14100"/>
          <ac:picMkLst>
            <pc:docMk/>
            <pc:sldMk cId="3134807925" sldId="296"/>
            <ac:picMk id="5" creationId="{A0FE9ABA-C0BB-CD70-AEC3-A863154B6690}"/>
          </ac:picMkLst>
        </pc:picChg>
      </pc:sldChg>
      <pc:sldChg chg="addSp delSp modSp add mod">
        <pc:chgData name="Christophe Biraud" userId="26489ebe-3f35-4527-941e-690248773320" providerId="ADAL" clId="{00857E7E-C8AC-4110-9C90-C94C110744ED}" dt="2026-02-16T08:41:50.653" v="787" actId="14100"/>
        <pc:sldMkLst>
          <pc:docMk/>
          <pc:sldMk cId="1049238604" sldId="297"/>
        </pc:sldMkLst>
        <pc:spChg chg="del">
          <ac:chgData name="Christophe Biraud" userId="26489ebe-3f35-4527-941e-690248773320" providerId="ADAL" clId="{00857E7E-C8AC-4110-9C90-C94C110744ED}" dt="2026-02-16T08:41:42.464" v="783" actId="478"/>
          <ac:spMkLst>
            <pc:docMk/>
            <pc:sldMk cId="1049238604" sldId="297"/>
            <ac:spMk id="2" creationId="{504268DC-D395-C531-370E-BCECE9BD70CB}"/>
          </ac:spMkLst>
        </pc:spChg>
        <pc:spChg chg="del">
          <ac:chgData name="Christophe Biraud" userId="26489ebe-3f35-4527-941e-690248773320" providerId="ADAL" clId="{00857E7E-C8AC-4110-9C90-C94C110744ED}" dt="2026-02-16T08:41:43.863" v="784" actId="478"/>
          <ac:spMkLst>
            <pc:docMk/>
            <pc:sldMk cId="1049238604" sldId="297"/>
            <ac:spMk id="3" creationId="{BC9B9094-ABBB-7664-CD00-1ED65E7F05D0}"/>
          </ac:spMkLst>
        </pc:spChg>
        <pc:picChg chg="add mod">
          <ac:chgData name="Christophe Biraud" userId="26489ebe-3f35-4527-941e-690248773320" providerId="ADAL" clId="{00857E7E-C8AC-4110-9C90-C94C110744ED}" dt="2026-02-16T08:41:50.653" v="787" actId="14100"/>
          <ac:picMkLst>
            <pc:docMk/>
            <pc:sldMk cId="1049238604" sldId="297"/>
            <ac:picMk id="5" creationId="{4C7C776F-D634-978B-655E-EF423944AA34}"/>
          </ac:picMkLst>
        </pc:picChg>
      </pc:sldChg>
      <pc:sldChg chg="addSp delSp modSp add mod">
        <pc:chgData name="Christophe Biraud" userId="26489ebe-3f35-4527-941e-690248773320" providerId="ADAL" clId="{00857E7E-C8AC-4110-9C90-C94C110744ED}" dt="2026-02-16T08:41:17.572" v="782" actId="14100"/>
        <pc:sldMkLst>
          <pc:docMk/>
          <pc:sldMk cId="2583733059" sldId="298"/>
        </pc:sldMkLst>
        <pc:spChg chg="del">
          <ac:chgData name="Christophe Biraud" userId="26489ebe-3f35-4527-941e-690248773320" providerId="ADAL" clId="{00857E7E-C8AC-4110-9C90-C94C110744ED}" dt="2026-02-16T08:41:09.379" v="778" actId="478"/>
          <ac:spMkLst>
            <pc:docMk/>
            <pc:sldMk cId="2583733059" sldId="298"/>
            <ac:spMk id="2" creationId="{E4E3BDC5-E28F-AB10-32C3-60BA2479C552}"/>
          </ac:spMkLst>
        </pc:spChg>
        <pc:spChg chg="del">
          <ac:chgData name="Christophe Biraud" userId="26489ebe-3f35-4527-941e-690248773320" providerId="ADAL" clId="{00857E7E-C8AC-4110-9C90-C94C110744ED}" dt="2026-02-16T08:41:10.530" v="779" actId="478"/>
          <ac:spMkLst>
            <pc:docMk/>
            <pc:sldMk cId="2583733059" sldId="298"/>
            <ac:spMk id="3" creationId="{7B7E6EEA-6889-0916-7FAC-3C22D5241304}"/>
          </ac:spMkLst>
        </pc:spChg>
        <pc:picChg chg="add mod">
          <ac:chgData name="Christophe Biraud" userId="26489ebe-3f35-4527-941e-690248773320" providerId="ADAL" clId="{00857E7E-C8AC-4110-9C90-C94C110744ED}" dt="2026-02-16T08:41:17.572" v="782" actId="14100"/>
          <ac:picMkLst>
            <pc:docMk/>
            <pc:sldMk cId="2583733059" sldId="298"/>
            <ac:picMk id="5" creationId="{44D8F839-F29D-2CAD-6078-CF8663714A1F}"/>
          </ac:picMkLst>
        </pc:picChg>
      </pc:sldChg>
      <pc:sldChg chg="addSp modSp new mod">
        <pc:chgData name="Christophe Biraud" userId="26489ebe-3f35-4527-941e-690248773320" providerId="ADAL" clId="{00857E7E-C8AC-4110-9C90-C94C110744ED}" dt="2026-02-16T08:46:17.828" v="814" actId="14100"/>
        <pc:sldMkLst>
          <pc:docMk/>
          <pc:sldMk cId="739322066" sldId="299"/>
        </pc:sldMkLst>
        <pc:picChg chg="add mod">
          <ac:chgData name="Christophe Biraud" userId="26489ebe-3f35-4527-941e-690248773320" providerId="ADAL" clId="{00857E7E-C8AC-4110-9C90-C94C110744ED}" dt="2026-02-16T08:46:17.828" v="814" actId="14100"/>
          <ac:picMkLst>
            <pc:docMk/>
            <pc:sldMk cId="739322066" sldId="299"/>
            <ac:picMk id="5" creationId="{B9D19275-9EAB-72B3-A6CF-A6380DDC0D30}"/>
          </ac:picMkLst>
        </pc:picChg>
      </pc:sldChg>
      <pc:sldChg chg="addSp modSp new mod">
        <pc:chgData name="Christophe Biraud" userId="26489ebe-3f35-4527-941e-690248773320" providerId="ADAL" clId="{00857E7E-C8AC-4110-9C90-C94C110744ED}" dt="2026-02-16T08:49:05.338" v="831" actId="14100"/>
        <pc:sldMkLst>
          <pc:docMk/>
          <pc:sldMk cId="1383198938" sldId="300"/>
        </pc:sldMkLst>
        <pc:picChg chg="add mod">
          <ac:chgData name="Christophe Biraud" userId="26489ebe-3f35-4527-941e-690248773320" providerId="ADAL" clId="{00857E7E-C8AC-4110-9C90-C94C110744ED}" dt="2026-02-16T08:49:05.338" v="831" actId="14100"/>
          <ac:picMkLst>
            <pc:docMk/>
            <pc:sldMk cId="1383198938" sldId="300"/>
            <ac:picMk id="5" creationId="{52C9FCED-E005-5622-789D-C6C23338625F}"/>
          </ac:picMkLst>
        </pc:picChg>
      </pc:sldChg>
      <pc:sldChg chg="addSp modSp add mod">
        <pc:chgData name="Christophe Biraud" userId="26489ebe-3f35-4527-941e-690248773320" providerId="ADAL" clId="{00857E7E-C8AC-4110-9C90-C94C110744ED}" dt="2026-02-16T08:46:49.732" v="817" actId="14100"/>
        <pc:sldMkLst>
          <pc:docMk/>
          <pc:sldMk cId="230624359" sldId="301"/>
        </pc:sldMkLst>
        <pc:picChg chg="add mod">
          <ac:chgData name="Christophe Biraud" userId="26489ebe-3f35-4527-941e-690248773320" providerId="ADAL" clId="{00857E7E-C8AC-4110-9C90-C94C110744ED}" dt="2026-02-16T08:46:49.732" v="817" actId="14100"/>
          <ac:picMkLst>
            <pc:docMk/>
            <pc:sldMk cId="230624359" sldId="301"/>
            <ac:picMk id="5" creationId="{DB1767C2-E79A-730E-2A4E-C257AC734CC9}"/>
          </ac:picMkLst>
        </pc:picChg>
      </pc:sldChg>
      <pc:sldChg chg="addSp modSp add mod">
        <pc:chgData name="Christophe Biraud" userId="26489ebe-3f35-4527-941e-690248773320" providerId="ADAL" clId="{00857E7E-C8AC-4110-9C90-C94C110744ED}" dt="2026-02-16T08:47:22.650" v="820" actId="14100"/>
        <pc:sldMkLst>
          <pc:docMk/>
          <pc:sldMk cId="3610176837" sldId="302"/>
        </pc:sldMkLst>
        <pc:picChg chg="add mod">
          <ac:chgData name="Christophe Biraud" userId="26489ebe-3f35-4527-941e-690248773320" providerId="ADAL" clId="{00857E7E-C8AC-4110-9C90-C94C110744ED}" dt="2026-02-16T08:47:22.650" v="820" actId="14100"/>
          <ac:picMkLst>
            <pc:docMk/>
            <pc:sldMk cId="3610176837" sldId="302"/>
            <ac:picMk id="5" creationId="{708436DF-A6D3-4041-589E-A794FEAC8BB4}"/>
          </ac:picMkLst>
        </pc:picChg>
      </pc:sldChg>
      <pc:sldChg chg="addSp modSp add mod">
        <pc:chgData name="Christophe Biraud" userId="26489ebe-3f35-4527-941e-690248773320" providerId="ADAL" clId="{00857E7E-C8AC-4110-9C90-C94C110744ED}" dt="2026-02-16T08:47:57.410" v="823" actId="14100"/>
        <pc:sldMkLst>
          <pc:docMk/>
          <pc:sldMk cId="2533880593" sldId="303"/>
        </pc:sldMkLst>
        <pc:picChg chg="add mod">
          <ac:chgData name="Christophe Biraud" userId="26489ebe-3f35-4527-941e-690248773320" providerId="ADAL" clId="{00857E7E-C8AC-4110-9C90-C94C110744ED}" dt="2026-02-16T08:47:57.410" v="823" actId="14100"/>
          <ac:picMkLst>
            <pc:docMk/>
            <pc:sldMk cId="2533880593" sldId="303"/>
            <ac:picMk id="5" creationId="{5F6D6FEC-AFDD-E5AF-1E0A-63501BA8945B}"/>
          </ac:picMkLst>
        </pc:picChg>
      </pc:sldChg>
      <pc:sldChg chg="addSp modSp add mod">
        <pc:chgData name="Christophe Biraud" userId="26489ebe-3f35-4527-941e-690248773320" providerId="ADAL" clId="{00857E7E-C8AC-4110-9C90-C94C110744ED}" dt="2026-02-16T08:48:25.923" v="826" actId="14100"/>
        <pc:sldMkLst>
          <pc:docMk/>
          <pc:sldMk cId="3873384239" sldId="304"/>
        </pc:sldMkLst>
        <pc:picChg chg="add mod">
          <ac:chgData name="Christophe Biraud" userId="26489ebe-3f35-4527-941e-690248773320" providerId="ADAL" clId="{00857E7E-C8AC-4110-9C90-C94C110744ED}" dt="2026-02-16T08:48:25.923" v="826" actId="14100"/>
          <ac:picMkLst>
            <pc:docMk/>
            <pc:sldMk cId="3873384239" sldId="304"/>
            <ac:picMk id="5" creationId="{8C058E60-22AE-0BDA-F0BF-8E652E348230}"/>
          </ac:picMkLst>
        </pc:picChg>
      </pc:sldChg>
      <pc:sldChg chg="addSp modSp new mod">
        <pc:chgData name="Christophe Biraud" userId="26489ebe-3f35-4527-941e-690248773320" providerId="ADAL" clId="{00857E7E-C8AC-4110-9C90-C94C110744ED}" dt="2026-02-16T08:50:06.056" v="837" actId="14100"/>
        <pc:sldMkLst>
          <pc:docMk/>
          <pc:sldMk cId="74706524" sldId="305"/>
        </pc:sldMkLst>
        <pc:picChg chg="add mod">
          <ac:chgData name="Christophe Biraud" userId="26489ebe-3f35-4527-941e-690248773320" providerId="ADAL" clId="{00857E7E-C8AC-4110-9C90-C94C110744ED}" dt="2026-02-16T08:50:06.056" v="837" actId="14100"/>
          <ac:picMkLst>
            <pc:docMk/>
            <pc:sldMk cId="74706524" sldId="305"/>
            <ac:picMk id="5" creationId="{1E274C94-C71D-0CAF-4BEA-159E4BBA1B71}"/>
          </ac:picMkLst>
        </pc:picChg>
      </pc:sldChg>
      <pc:sldChg chg="addSp modSp new mod">
        <pc:chgData name="Christophe Biraud" userId="26489ebe-3f35-4527-941e-690248773320" providerId="ADAL" clId="{00857E7E-C8AC-4110-9C90-C94C110744ED}" dt="2026-02-16T08:49:35.896" v="834" actId="14100"/>
        <pc:sldMkLst>
          <pc:docMk/>
          <pc:sldMk cId="1807174688" sldId="306"/>
        </pc:sldMkLst>
        <pc:picChg chg="add mod">
          <ac:chgData name="Christophe Biraud" userId="26489ebe-3f35-4527-941e-690248773320" providerId="ADAL" clId="{00857E7E-C8AC-4110-9C90-C94C110744ED}" dt="2026-02-16T08:49:35.896" v="834" actId="14100"/>
          <ac:picMkLst>
            <pc:docMk/>
            <pc:sldMk cId="1807174688" sldId="306"/>
            <ac:picMk id="5" creationId="{CE4AED86-1E0A-5611-491B-93BCD6DCE44C}"/>
          </ac:picMkLst>
        </pc:picChg>
      </pc:sldChg>
      <pc:sldChg chg="addSp modSp new mod">
        <pc:chgData name="Christophe Biraud" userId="26489ebe-3f35-4527-941e-690248773320" providerId="ADAL" clId="{00857E7E-C8AC-4110-9C90-C94C110744ED}" dt="2026-02-16T08:50:40.510" v="841" actId="14100"/>
        <pc:sldMkLst>
          <pc:docMk/>
          <pc:sldMk cId="1331595859" sldId="307"/>
        </pc:sldMkLst>
        <pc:picChg chg="add mod">
          <ac:chgData name="Christophe Biraud" userId="26489ebe-3f35-4527-941e-690248773320" providerId="ADAL" clId="{00857E7E-C8AC-4110-9C90-C94C110744ED}" dt="2026-02-16T08:50:40.510" v="841" actId="14100"/>
          <ac:picMkLst>
            <pc:docMk/>
            <pc:sldMk cId="1331595859" sldId="307"/>
            <ac:picMk id="5" creationId="{B0979C6C-A755-0D88-C9BE-3BABAB677DF2}"/>
          </ac:picMkLst>
        </pc:picChg>
      </pc:sldChg>
    </pc:docChg>
  </pc:docChgLst>
  <pc:docChgLst>
    <pc:chgData name="Christophe Biraud" userId="26489ebe-3f35-4527-941e-690248773320" providerId="ADAL" clId="{7F68A07F-DD80-46E8-B9F2-B1783A731082}"/>
    <pc:docChg chg="undo custSel addSld delSld modSld sldOrd">
      <pc:chgData name="Christophe Biraud" userId="26489ebe-3f35-4527-941e-690248773320" providerId="ADAL" clId="{7F68A07F-DD80-46E8-B9F2-B1783A731082}" dt="2026-01-19T15:03:43.809" v="6814" actId="680"/>
      <pc:docMkLst>
        <pc:docMk/>
      </pc:docMkLst>
      <pc:sldChg chg="addSp modSp mod modAnim">
        <pc:chgData name="Christophe Biraud" userId="26489ebe-3f35-4527-941e-690248773320" providerId="ADAL" clId="{7F68A07F-DD80-46E8-B9F2-B1783A731082}" dt="2026-01-18T17:42:52.784" v="6127" actId="27636"/>
        <pc:sldMkLst>
          <pc:docMk/>
          <pc:sldMk cId="2932608598" sldId="258"/>
        </pc:sldMkLst>
        <pc:spChg chg="mod">
          <ac:chgData name="Christophe Biraud" userId="26489ebe-3f35-4527-941e-690248773320" providerId="ADAL" clId="{7F68A07F-DD80-46E8-B9F2-B1783A731082}" dt="2026-01-18T17:42:52.784" v="6127" actId="27636"/>
          <ac:spMkLst>
            <pc:docMk/>
            <pc:sldMk cId="2932608598" sldId="258"/>
            <ac:spMk id="3" creationId="{3BC5414B-AE29-7848-D37F-5FF8D3FBB039}"/>
          </ac:spMkLst>
        </pc:spChg>
        <pc:picChg chg="add mod">
          <ac:chgData name="Christophe Biraud" userId="26489ebe-3f35-4527-941e-690248773320" providerId="ADAL" clId="{7F68A07F-DD80-46E8-B9F2-B1783A731082}" dt="2026-01-18T15:49:33.920" v="4721" actId="1076"/>
          <ac:picMkLst>
            <pc:docMk/>
            <pc:sldMk cId="2932608598" sldId="258"/>
            <ac:picMk id="2052" creationId="{A09FDA0B-7F5A-918F-6F1B-3E3A716A34C1}"/>
          </ac:picMkLst>
        </pc:picChg>
      </pc:sldChg>
      <pc:sldChg chg="addSp delSp modSp mod modAnim">
        <pc:chgData name="Christophe Biraud" userId="26489ebe-3f35-4527-941e-690248773320" providerId="ADAL" clId="{7F68A07F-DD80-46E8-B9F2-B1783A731082}" dt="2026-01-18T17:03:01.762" v="5640"/>
        <pc:sldMkLst>
          <pc:docMk/>
          <pc:sldMk cId="3524819711" sldId="259"/>
        </pc:sldMkLst>
        <pc:spChg chg="mod">
          <ac:chgData name="Christophe Biraud" userId="26489ebe-3f35-4527-941e-690248773320" providerId="ADAL" clId="{7F68A07F-DD80-46E8-B9F2-B1783A731082}" dt="2026-01-18T16:55:36.543" v="5619" actId="14100"/>
          <ac:spMkLst>
            <pc:docMk/>
            <pc:sldMk cId="3524819711" sldId="259"/>
            <ac:spMk id="2" creationId="{4B996C76-F4AC-611B-1D61-171A21434C24}"/>
          </ac:spMkLst>
        </pc:spChg>
        <pc:spChg chg="mod">
          <ac:chgData name="Christophe Biraud" userId="26489ebe-3f35-4527-941e-690248773320" providerId="ADAL" clId="{7F68A07F-DD80-46E8-B9F2-B1783A731082}" dt="2026-01-18T17:02:21.659" v="5634" actId="20577"/>
          <ac:spMkLst>
            <pc:docMk/>
            <pc:sldMk cId="3524819711" sldId="259"/>
            <ac:spMk id="3" creationId="{BC307112-AAA4-C0CA-3B93-53A4FC3B5C3E}"/>
          </ac:spMkLst>
        </pc:spChg>
        <pc:picChg chg="add mod">
          <ac:chgData name="Christophe Biraud" userId="26489ebe-3f35-4527-941e-690248773320" providerId="ADAL" clId="{7F68A07F-DD80-46E8-B9F2-B1783A731082}" dt="2026-01-18T16:57:30.128" v="5629" actId="14100"/>
          <ac:picMkLst>
            <pc:docMk/>
            <pc:sldMk cId="3524819711" sldId="259"/>
            <ac:picMk id="8" creationId="{66522A63-25A2-50F9-6399-EDFD531C22EA}"/>
          </ac:picMkLst>
        </pc:picChg>
        <pc:picChg chg="add mod">
          <ac:chgData name="Christophe Biraud" userId="26489ebe-3f35-4527-941e-690248773320" providerId="ADAL" clId="{7F68A07F-DD80-46E8-B9F2-B1783A731082}" dt="2026-01-18T16:55:48.921" v="5621" actId="14100"/>
          <ac:picMkLst>
            <pc:docMk/>
            <pc:sldMk cId="3524819711" sldId="259"/>
            <ac:picMk id="10" creationId="{0879338E-9B59-B81D-ABB9-3C94B5EFB921}"/>
          </ac:picMkLst>
        </pc:picChg>
        <pc:picChg chg="add mod">
          <ac:chgData name="Christophe Biraud" userId="26489ebe-3f35-4527-941e-690248773320" providerId="ADAL" clId="{7F68A07F-DD80-46E8-B9F2-B1783A731082}" dt="2026-01-18T17:01:53.690" v="5631" actId="1076"/>
          <ac:picMkLst>
            <pc:docMk/>
            <pc:sldMk cId="3524819711" sldId="259"/>
            <ac:picMk id="15364" creationId="{18538DAA-20E8-EB65-93CF-B51EF96C9100}"/>
          </ac:picMkLst>
        </pc:picChg>
      </pc:sldChg>
      <pc:sldChg chg="addSp delSp modSp add mod ord">
        <pc:chgData name="Christophe Biraud" userId="26489ebe-3f35-4527-941e-690248773320" providerId="ADAL" clId="{7F68A07F-DD80-46E8-B9F2-B1783A731082}" dt="2026-01-19T14:38:08.138" v="6722" actId="478"/>
        <pc:sldMkLst>
          <pc:docMk/>
          <pc:sldMk cId="870938813" sldId="278"/>
        </pc:sldMkLst>
        <pc:spChg chg="add mod">
          <ac:chgData name="Christophe Biraud" userId="26489ebe-3f35-4527-941e-690248773320" providerId="ADAL" clId="{7F68A07F-DD80-46E8-B9F2-B1783A731082}" dt="2026-01-19T14:29:10.155" v="6681" actId="122"/>
          <ac:spMkLst>
            <pc:docMk/>
            <pc:sldMk cId="870938813" sldId="278"/>
            <ac:spMk id="2" creationId="{3B86A570-2B68-80EF-F1DA-3076CA65B96C}"/>
          </ac:spMkLst>
        </pc:spChg>
        <pc:spChg chg="add mod">
          <ac:chgData name="Christophe Biraud" userId="26489ebe-3f35-4527-941e-690248773320" providerId="ADAL" clId="{7F68A07F-DD80-46E8-B9F2-B1783A731082}" dt="2026-01-19T14:27:35.222" v="6670" actId="1076"/>
          <ac:spMkLst>
            <pc:docMk/>
            <pc:sldMk cId="870938813" sldId="278"/>
            <ac:spMk id="3" creationId="{4DB4DFA8-8A2C-9FAF-B239-19060F25FAA4}"/>
          </ac:spMkLst>
        </pc:spChg>
        <pc:spChg chg="add mod">
          <ac:chgData name="Christophe Biraud" userId="26489ebe-3f35-4527-941e-690248773320" providerId="ADAL" clId="{7F68A07F-DD80-46E8-B9F2-B1783A731082}" dt="2026-01-19T14:34:18.816" v="6721" actId="1076"/>
          <ac:spMkLst>
            <pc:docMk/>
            <pc:sldMk cId="870938813" sldId="278"/>
            <ac:spMk id="9" creationId="{96476FE7-EC75-8514-E871-11044A55064C}"/>
          </ac:spMkLst>
        </pc:spChg>
        <pc:picChg chg="add mod">
          <ac:chgData name="Christophe Biraud" userId="26489ebe-3f35-4527-941e-690248773320" providerId="ADAL" clId="{7F68A07F-DD80-46E8-B9F2-B1783A731082}" dt="2026-01-19T14:32:07.646" v="6697" actId="14100"/>
          <ac:picMkLst>
            <pc:docMk/>
            <pc:sldMk cId="870938813" sldId="278"/>
            <ac:picMk id="6" creationId="{21371222-CE33-4027-9BCE-DDE9A97A8AEC}"/>
          </ac:picMkLst>
        </pc:picChg>
        <pc:picChg chg="add mod">
          <ac:chgData name="Christophe Biraud" userId="26489ebe-3f35-4527-941e-690248773320" providerId="ADAL" clId="{7F68A07F-DD80-46E8-B9F2-B1783A731082}" dt="2026-01-19T14:32:31.936" v="6704" actId="1076"/>
          <ac:picMkLst>
            <pc:docMk/>
            <pc:sldMk cId="870938813" sldId="278"/>
            <ac:picMk id="7" creationId="{DBB643C5-7DC0-7ED6-B243-C12FCC5D8F0B}"/>
          </ac:picMkLst>
        </pc:picChg>
        <pc:picChg chg="add mod">
          <ac:chgData name="Christophe Biraud" userId="26489ebe-3f35-4527-941e-690248773320" providerId="ADAL" clId="{7F68A07F-DD80-46E8-B9F2-B1783A731082}" dt="2026-01-19T14:33:50.582" v="6716" actId="1076"/>
          <ac:picMkLst>
            <pc:docMk/>
            <pc:sldMk cId="870938813" sldId="278"/>
            <ac:picMk id="1032" creationId="{E042527F-C235-A111-0A13-C82B1F6DA37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515429-7C8D-44EE-91B7-5A7C5E393E3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5700DB-B9D0-4072-8A54-03CAEB001747}">
      <dgm:prSet custT="1"/>
      <dgm:spPr/>
      <dgm:t>
        <a:bodyPr/>
        <a:lstStyle/>
        <a:p>
          <a:r>
            <a:rPr lang="fr-LU" sz="3200" b="1" i="1" dirty="0"/>
            <a:t>Pourquoi l’Europe n’a-t-elle toujours pas de vaisseau pour envoyer ses propres astronautes dans l’espace ?</a:t>
          </a:r>
          <a:endParaRPr lang="en-US" sz="3200" dirty="0"/>
        </a:p>
      </dgm:t>
    </dgm:pt>
    <dgm:pt modelId="{AD7C14F4-70B9-470C-8BB7-7C7CADFC8D90}" type="parTrans" cxnId="{671C7E85-894C-46EF-8E58-863D1107A978}">
      <dgm:prSet/>
      <dgm:spPr/>
      <dgm:t>
        <a:bodyPr/>
        <a:lstStyle/>
        <a:p>
          <a:endParaRPr lang="en-US"/>
        </a:p>
      </dgm:t>
    </dgm:pt>
    <dgm:pt modelId="{4D834820-4F94-4B94-B857-93715D7F91E4}" type="sibTrans" cxnId="{671C7E85-894C-46EF-8E58-863D1107A978}">
      <dgm:prSet/>
      <dgm:spPr/>
      <dgm:t>
        <a:bodyPr/>
        <a:lstStyle/>
        <a:p>
          <a:endParaRPr lang="en-US"/>
        </a:p>
      </dgm:t>
    </dgm:pt>
    <dgm:pt modelId="{89B095C1-54AE-49D6-952F-2CAE33BA95D9}">
      <dgm:prSet/>
      <dgm:spPr/>
      <dgm:t>
        <a:bodyPr/>
        <a:lstStyle/>
        <a:p>
          <a:r>
            <a:rPr lang="fr-LU" b="1" i="1" dirty="0"/>
            <a:t>16 Février 2026</a:t>
          </a:r>
          <a:endParaRPr lang="en-US" dirty="0"/>
        </a:p>
      </dgm:t>
    </dgm:pt>
    <dgm:pt modelId="{3329A3D7-4E0B-4A91-B2B8-42DC74BA0D9E}" type="parTrans" cxnId="{3CAF3DDE-C26E-4583-B62A-F79A90C0BAD9}">
      <dgm:prSet/>
      <dgm:spPr/>
      <dgm:t>
        <a:bodyPr/>
        <a:lstStyle/>
        <a:p>
          <a:endParaRPr lang="en-US"/>
        </a:p>
      </dgm:t>
    </dgm:pt>
    <dgm:pt modelId="{F94D9C43-0C94-407D-9747-746F3F4125B3}" type="sibTrans" cxnId="{3CAF3DDE-C26E-4583-B62A-F79A90C0BAD9}">
      <dgm:prSet/>
      <dgm:spPr/>
      <dgm:t>
        <a:bodyPr/>
        <a:lstStyle/>
        <a:p>
          <a:endParaRPr lang="en-US"/>
        </a:p>
      </dgm:t>
    </dgm:pt>
    <dgm:pt modelId="{77984305-23EF-4BEC-AF59-C2AEDBD33860}" type="pres">
      <dgm:prSet presAssocID="{23515429-7C8D-44EE-91B7-5A7C5E393E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6F6DD89-1162-4D54-85F6-BE35C704B472}" type="pres">
      <dgm:prSet presAssocID="{2F5700DB-B9D0-4072-8A54-03CAEB001747}" presName="hierRoot1" presStyleCnt="0"/>
      <dgm:spPr/>
    </dgm:pt>
    <dgm:pt modelId="{A3BC209E-0AD3-468D-A272-50DE84439D6A}" type="pres">
      <dgm:prSet presAssocID="{2F5700DB-B9D0-4072-8A54-03CAEB001747}" presName="composite" presStyleCnt="0"/>
      <dgm:spPr/>
    </dgm:pt>
    <dgm:pt modelId="{D6E9E5A7-100F-4E74-925F-A3D6B5E54249}" type="pres">
      <dgm:prSet presAssocID="{2F5700DB-B9D0-4072-8A54-03CAEB001747}" presName="background" presStyleLbl="node0" presStyleIdx="0" presStyleCnt="2"/>
      <dgm:spPr/>
    </dgm:pt>
    <dgm:pt modelId="{BDAAC16D-DE72-44B9-8368-8842D7E595B4}" type="pres">
      <dgm:prSet presAssocID="{2F5700DB-B9D0-4072-8A54-03CAEB001747}" presName="text" presStyleLbl="fgAcc0" presStyleIdx="0" presStyleCnt="2" custScaleX="241449" custScaleY="183854">
        <dgm:presLayoutVars>
          <dgm:chPref val="3"/>
        </dgm:presLayoutVars>
      </dgm:prSet>
      <dgm:spPr/>
    </dgm:pt>
    <dgm:pt modelId="{4D1F4A4F-B098-4024-8F5F-2588E55F5887}" type="pres">
      <dgm:prSet presAssocID="{2F5700DB-B9D0-4072-8A54-03CAEB001747}" presName="hierChild2" presStyleCnt="0"/>
      <dgm:spPr/>
    </dgm:pt>
    <dgm:pt modelId="{E29FF25E-3C01-4747-9123-56260FE14348}" type="pres">
      <dgm:prSet presAssocID="{89B095C1-54AE-49D6-952F-2CAE33BA95D9}" presName="hierRoot1" presStyleCnt="0"/>
      <dgm:spPr/>
    </dgm:pt>
    <dgm:pt modelId="{246D7FF8-A20D-4778-9792-CB24896C051C}" type="pres">
      <dgm:prSet presAssocID="{89B095C1-54AE-49D6-952F-2CAE33BA95D9}" presName="composite" presStyleCnt="0"/>
      <dgm:spPr/>
    </dgm:pt>
    <dgm:pt modelId="{7FF4C715-BE32-475E-9FB8-9008963F5277}" type="pres">
      <dgm:prSet presAssocID="{89B095C1-54AE-49D6-952F-2CAE33BA95D9}" presName="background" presStyleLbl="node0" presStyleIdx="1" presStyleCnt="2"/>
      <dgm:spPr/>
    </dgm:pt>
    <dgm:pt modelId="{2D2E7AB8-C8C4-4EB2-B099-AA6EB7DCDB5D}" type="pres">
      <dgm:prSet presAssocID="{89B095C1-54AE-49D6-952F-2CAE33BA95D9}" presName="text" presStyleLbl="fgAcc0" presStyleIdx="1" presStyleCnt="2" custScaleX="45889" custScaleY="46890" custLinFactNeighborX="37411" custLinFactNeighborY="42419">
        <dgm:presLayoutVars>
          <dgm:chPref val="3"/>
        </dgm:presLayoutVars>
      </dgm:prSet>
      <dgm:spPr/>
    </dgm:pt>
    <dgm:pt modelId="{A1F90400-9BFE-4552-BDB2-1F7E0668F963}" type="pres">
      <dgm:prSet presAssocID="{89B095C1-54AE-49D6-952F-2CAE33BA95D9}" presName="hierChild2" presStyleCnt="0"/>
      <dgm:spPr/>
    </dgm:pt>
  </dgm:ptLst>
  <dgm:cxnLst>
    <dgm:cxn modelId="{B87C6A04-ECC9-4926-947D-335E5F3F2412}" type="presOf" srcId="{89B095C1-54AE-49D6-952F-2CAE33BA95D9}" destId="{2D2E7AB8-C8C4-4EB2-B099-AA6EB7DCDB5D}" srcOrd="0" destOrd="0" presId="urn:microsoft.com/office/officeart/2005/8/layout/hierarchy1"/>
    <dgm:cxn modelId="{5427A839-17CA-43EA-8890-FBED362EACCA}" type="presOf" srcId="{2F5700DB-B9D0-4072-8A54-03CAEB001747}" destId="{BDAAC16D-DE72-44B9-8368-8842D7E595B4}" srcOrd="0" destOrd="0" presId="urn:microsoft.com/office/officeart/2005/8/layout/hierarchy1"/>
    <dgm:cxn modelId="{671C7E85-894C-46EF-8E58-863D1107A978}" srcId="{23515429-7C8D-44EE-91B7-5A7C5E393E31}" destId="{2F5700DB-B9D0-4072-8A54-03CAEB001747}" srcOrd="0" destOrd="0" parTransId="{AD7C14F4-70B9-470C-8BB7-7C7CADFC8D90}" sibTransId="{4D834820-4F94-4B94-B857-93715D7F91E4}"/>
    <dgm:cxn modelId="{3CAF3DDE-C26E-4583-B62A-F79A90C0BAD9}" srcId="{23515429-7C8D-44EE-91B7-5A7C5E393E31}" destId="{89B095C1-54AE-49D6-952F-2CAE33BA95D9}" srcOrd="1" destOrd="0" parTransId="{3329A3D7-4E0B-4A91-B2B8-42DC74BA0D9E}" sibTransId="{F94D9C43-0C94-407D-9747-746F3F4125B3}"/>
    <dgm:cxn modelId="{FB95E6EC-A354-40F9-B2A3-440494BCFA70}" type="presOf" srcId="{23515429-7C8D-44EE-91B7-5A7C5E393E31}" destId="{77984305-23EF-4BEC-AF59-C2AEDBD33860}" srcOrd="0" destOrd="0" presId="urn:microsoft.com/office/officeart/2005/8/layout/hierarchy1"/>
    <dgm:cxn modelId="{33DF42D9-706D-477A-A763-325212E4F570}" type="presParOf" srcId="{77984305-23EF-4BEC-AF59-C2AEDBD33860}" destId="{F6F6DD89-1162-4D54-85F6-BE35C704B472}" srcOrd="0" destOrd="0" presId="urn:microsoft.com/office/officeart/2005/8/layout/hierarchy1"/>
    <dgm:cxn modelId="{23323993-2F60-4B7B-A4FF-98187C43521D}" type="presParOf" srcId="{F6F6DD89-1162-4D54-85F6-BE35C704B472}" destId="{A3BC209E-0AD3-468D-A272-50DE84439D6A}" srcOrd="0" destOrd="0" presId="urn:microsoft.com/office/officeart/2005/8/layout/hierarchy1"/>
    <dgm:cxn modelId="{8E5CE256-57A0-4E2D-B43E-99F10A9863A4}" type="presParOf" srcId="{A3BC209E-0AD3-468D-A272-50DE84439D6A}" destId="{D6E9E5A7-100F-4E74-925F-A3D6B5E54249}" srcOrd="0" destOrd="0" presId="urn:microsoft.com/office/officeart/2005/8/layout/hierarchy1"/>
    <dgm:cxn modelId="{4FE89D15-AFF4-4864-9663-11ED6D06EAED}" type="presParOf" srcId="{A3BC209E-0AD3-468D-A272-50DE84439D6A}" destId="{BDAAC16D-DE72-44B9-8368-8842D7E595B4}" srcOrd="1" destOrd="0" presId="urn:microsoft.com/office/officeart/2005/8/layout/hierarchy1"/>
    <dgm:cxn modelId="{DCFCD944-EE32-485D-8CB6-DE29007F6433}" type="presParOf" srcId="{F6F6DD89-1162-4D54-85F6-BE35C704B472}" destId="{4D1F4A4F-B098-4024-8F5F-2588E55F5887}" srcOrd="1" destOrd="0" presId="urn:microsoft.com/office/officeart/2005/8/layout/hierarchy1"/>
    <dgm:cxn modelId="{DE853282-87BC-4775-8DC8-EF4CBC843744}" type="presParOf" srcId="{77984305-23EF-4BEC-AF59-C2AEDBD33860}" destId="{E29FF25E-3C01-4747-9123-56260FE14348}" srcOrd="1" destOrd="0" presId="urn:microsoft.com/office/officeart/2005/8/layout/hierarchy1"/>
    <dgm:cxn modelId="{C962CDE1-B728-48FE-9698-A0F7C142C3FB}" type="presParOf" srcId="{E29FF25E-3C01-4747-9123-56260FE14348}" destId="{246D7FF8-A20D-4778-9792-CB24896C051C}" srcOrd="0" destOrd="0" presId="urn:microsoft.com/office/officeart/2005/8/layout/hierarchy1"/>
    <dgm:cxn modelId="{0B2C1838-A291-49AD-AD41-D49EB188E719}" type="presParOf" srcId="{246D7FF8-A20D-4778-9792-CB24896C051C}" destId="{7FF4C715-BE32-475E-9FB8-9008963F5277}" srcOrd="0" destOrd="0" presId="urn:microsoft.com/office/officeart/2005/8/layout/hierarchy1"/>
    <dgm:cxn modelId="{F0FC0398-C548-498C-B23E-50B516370A31}" type="presParOf" srcId="{246D7FF8-A20D-4778-9792-CB24896C051C}" destId="{2D2E7AB8-C8C4-4EB2-B099-AA6EB7DCDB5D}" srcOrd="1" destOrd="0" presId="urn:microsoft.com/office/officeart/2005/8/layout/hierarchy1"/>
    <dgm:cxn modelId="{3690E560-08EF-4DD6-A9E0-1262238FF710}" type="presParOf" srcId="{E29FF25E-3C01-4747-9123-56260FE14348}" destId="{A1F90400-9BFE-4552-BDB2-1F7E0668F96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9E5A7-100F-4E74-925F-A3D6B5E54249}">
      <dsp:nvSpPr>
        <dsp:cNvPr id="0" name=""/>
        <dsp:cNvSpPr/>
      </dsp:nvSpPr>
      <dsp:spPr>
        <a:xfrm>
          <a:off x="1655350" y="1474"/>
          <a:ext cx="5846445" cy="2826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AC16D-DE72-44B9-8368-8842D7E595B4}">
      <dsp:nvSpPr>
        <dsp:cNvPr id="0" name=""/>
        <dsp:cNvSpPr/>
      </dsp:nvSpPr>
      <dsp:spPr>
        <a:xfrm>
          <a:off x="1924395" y="257066"/>
          <a:ext cx="5846445" cy="2826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LU" sz="3200" b="1" i="1" kern="1200" dirty="0"/>
            <a:t>Pourquoi l’Europe n’a-t-elle toujours pas de vaisseau pour envoyer ses propres astronautes dans l’espace ?</a:t>
          </a:r>
          <a:endParaRPr lang="en-US" sz="3200" kern="1200" dirty="0"/>
        </a:p>
      </dsp:txBody>
      <dsp:txXfrm>
        <a:off x="2007193" y="339864"/>
        <a:ext cx="5680849" cy="2661322"/>
      </dsp:txXfrm>
    </dsp:sp>
    <dsp:sp modelId="{7FF4C715-BE32-475E-9FB8-9008963F5277}">
      <dsp:nvSpPr>
        <dsp:cNvPr id="0" name=""/>
        <dsp:cNvSpPr/>
      </dsp:nvSpPr>
      <dsp:spPr>
        <a:xfrm>
          <a:off x="8945755" y="653704"/>
          <a:ext cx="1111156" cy="720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2E7AB8-C8C4-4EB2-B099-AA6EB7DCDB5D}">
      <dsp:nvSpPr>
        <dsp:cNvPr id="0" name=""/>
        <dsp:cNvSpPr/>
      </dsp:nvSpPr>
      <dsp:spPr>
        <a:xfrm>
          <a:off x="9214799" y="909296"/>
          <a:ext cx="1111156" cy="720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LU" sz="1600" b="1" i="1" kern="1200" dirty="0"/>
            <a:t>16 Février 2026</a:t>
          </a:r>
          <a:endParaRPr lang="en-US" sz="1600" kern="1200" dirty="0"/>
        </a:p>
      </dsp:txBody>
      <dsp:txXfrm>
        <a:off x="9235916" y="930413"/>
        <a:ext cx="1068922" cy="6787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7E9C6-5828-7E1A-4BDE-B80016C01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DAA2F-6F48-A3B9-AC7D-9CF797346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48CAF-41DC-0CB7-17D3-DC63C222F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E0711-7989-8F8D-13A5-AED77A1FB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FC269-2474-1ED3-272A-447531039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378990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83C18-0AB3-2302-DCBE-4D1388012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7B8EF-A0E1-A786-B760-2B6E3F633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A2709-5DFE-5BAE-7CD8-236B7F1A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54F7D-F22D-4991-E181-8FAB85BF6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17F26-AC47-0138-212D-A1C4D54CF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13557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3C8E0-6796-0358-F385-E75862B2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DCF82-4956-F551-8478-921AD6D3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C2BCF-69F3-0869-F8DA-5F153DDAE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65FA7-6A31-73F2-BF41-928E904D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16F30-C509-E8C7-1686-253E9ED35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296649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7F6CD-23BA-4E86-DAD8-2ADFED0F5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49A6D-9F2E-ED78-5B2A-8F3BE8DB8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23AF7-9E93-B198-6784-714A0A5BC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853AB-862F-1454-E141-979C9D7CD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E1E69-F1E1-91C9-3069-7B6FCA8D4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46A91-2C11-A763-4494-FBE1A7C5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1866584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6636-09ED-9C3E-066E-BB256BBD7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9CCC0-968E-A6C1-5994-C95D4C2BA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19984-8923-9B83-D86C-CE1CD19E0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7EE34C-974C-2E4F-241B-135350599C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EA2474-D899-64D2-E883-F4ED35D8B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E63F9D-510C-5C1A-946D-FBEB92D6D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74465A-C815-7F28-29DE-E2CDBFA16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9979D8-B0A2-5F88-BA20-0C18FB19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230904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08B4-0D5C-F6D5-67F9-92DEF4873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691171-2B4A-D515-C94C-3C9EA7725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E734A0-739C-00F9-BF37-E662F72EE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17421-99A2-C05E-797A-AB42AC90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119494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4D66C6-0906-2FF7-0E83-4017C714A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F649A-2252-26D1-1079-AF177EFA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0BF6F-9F91-CD93-BA0D-90AD564D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194853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1F0D-0F07-9810-98C4-50C6A393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F2C7D-23A7-EF3A-22F6-F66F2F99F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4FEA6-90C2-A06B-F94F-1F1729D1E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5B569A-F0D8-667F-0F30-2BC5F1AE1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ADBE8-425C-BE2F-D11E-877DFD1BE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10D51-3D6D-23E7-0958-4DA04438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2803173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9FC0-8164-D85D-37FB-18DFA99CC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6683E-2881-1BFE-CB63-4A5F7E9F0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L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EF476-7E69-2293-F19F-F23660726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78F29-1EF8-5B76-A60E-137D76136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55189-E7CE-382C-25FA-6088A37DD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CC514-F6FD-D366-2ADC-049D28AE3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65990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EDCF-98AF-3395-02F3-823EF33C9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8B1F4-9922-1C06-B7A9-771769872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B1C67-A21F-5F62-4437-7503FF5F6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95F31-94B6-D786-044D-38F0F873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921A5-18FC-9EEE-568C-543C42A13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388911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739D69-80DA-3207-94AC-C47509EDE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63302F-9540-7F32-D356-5ABB82DE8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3D208-5321-FB35-FA99-3AB7913A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12B5E-8107-FC5A-B552-6921C26F5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21552-1BB0-5FBA-F142-96FC26AF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67205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C9D8F8-C33D-C6C4-6087-3F92E3C5D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4965D-329D-3756-035C-6F62E75AD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9C5E5-83EC-E4FB-B650-F5CE6248D7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B2DBB6-E89C-4D13-9127-3C853DAEF603}" type="datetimeFigureOut">
              <a:rPr lang="fr-LU" smtClean="0"/>
              <a:t>16/02/2026</a:t>
            </a:fld>
            <a:endParaRPr lang="fr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1BD6E-8801-EE37-9022-338B2DAD7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3C73D-3E00-ACF5-8772-6C9F699BC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378EB6-4DEF-4E97-A603-CCF5E99D7920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177593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qr code with a circle and a logo&#10;&#10;AI-generated content may be incorrect.">
            <a:extLst>
              <a:ext uri="{FF2B5EF4-FFF2-40B4-BE49-F238E27FC236}">
                <a16:creationId xmlns:a16="http://schemas.microsoft.com/office/drawing/2014/main" id="{FEAE9EBA-9B65-71E5-87CC-04D4BC957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166" y="3970847"/>
            <a:ext cx="2292376" cy="2771726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C5F43840-1368-5231-204D-E71782CB9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873" y="3820729"/>
            <a:ext cx="2640719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AF9BEF6-580E-0C35-1666-3852674EC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64" y="4564928"/>
            <a:ext cx="2459182" cy="158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École et Lycée VAUBAN">
            <a:extLst>
              <a:ext uri="{FF2B5EF4-FFF2-40B4-BE49-F238E27FC236}">
                <a16:creationId xmlns:a16="http://schemas.microsoft.com/office/drawing/2014/main" id="{782AD24B-CA37-6833-6169-6DC4241C5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333" y="3965657"/>
            <a:ext cx="2548803" cy="254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extBox 5">
            <a:extLst>
              <a:ext uri="{FF2B5EF4-FFF2-40B4-BE49-F238E27FC236}">
                <a16:creationId xmlns:a16="http://schemas.microsoft.com/office/drawing/2014/main" id="{5BB25F10-5888-A311-6917-8FFB539D70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9620953"/>
              </p:ext>
            </p:extLst>
          </p:nvPr>
        </p:nvGraphicFramePr>
        <p:xfrm>
          <a:off x="672864" y="343540"/>
          <a:ext cx="11075437" cy="3085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38680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8853A33-142D-7DCD-0249-95E64BA0C2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2928"/>
            <a:ext cx="7107381" cy="657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7295DAE-F69B-08A4-43D5-5B2E07FB9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255648"/>
            <a:ext cx="2459182" cy="158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École et Lycée VAUBAN">
            <a:extLst>
              <a:ext uri="{FF2B5EF4-FFF2-40B4-BE49-F238E27FC236}">
                <a16:creationId xmlns:a16="http://schemas.microsoft.com/office/drawing/2014/main" id="{02DC7356-8717-1E43-A5D9-1482CEB8B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2030556"/>
            <a:ext cx="2548803" cy="254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F351CA0-20BC-A138-8192-92F2A837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467" y="4359388"/>
            <a:ext cx="2198928" cy="235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05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A3033-6D7E-2C9C-B7F9-631478107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970"/>
            <a:ext cx="10515600" cy="1325563"/>
          </a:xfrm>
        </p:spPr>
        <p:txBody>
          <a:bodyPr/>
          <a:lstStyle/>
          <a:p>
            <a:r>
              <a:rPr lang="fr-CH" dirty="0"/>
              <a:t>Agenda</a:t>
            </a:r>
            <a:endParaRPr lang="fr-L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5414B-AE29-7848-D37F-5FF8D3FBB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5681"/>
            <a:ext cx="11169069" cy="4351338"/>
          </a:xfrm>
        </p:spPr>
        <p:txBody>
          <a:bodyPr>
            <a:normAutofit fontScale="77500" lnSpcReduction="20000"/>
          </a:bodyPr>
          <a:lstStyle/>
          <a:p>
            <a:pPr marL="0" lvl="1" indent="0" fontAlgn="base">
              <a:spcBef>
                <a:spcPts val="1000"/>
              </a:spcBef>
              <a:spcAft>
                <a:spcPct val="0"/>
              </a:spcAft>
              <a:buNone/>
            </a:pPr>
            <a:endParaRPr lang="fr-LU" altLang="fr-FR" sz="2800" dirty="0"/>
          </a:p>
          <a:p>
            <a:pPr marL="228600" lvl="1" fontAlgn="base">
              <a:spcBef>
                <a:spcPts val="1000"/>
              </a:spcBef>
              <a:spcAft>
                <a:spcPct val="0"/>
              </a:spcAft>
            </a:pPr>
            <a:r>
              <a:rPr lang="fr-LU" altLang="fr-FR" sz="2800" dirty="0"/>
              <a:t>Accueil et présentation de la Communauté des Français du Luxembourg</a:t>
            </a:r>
          </a:p>
          <a:p>
            <a:pPr marL="228600" lvl="1" fontAlgn="base">
              <a:spcBef>
                <a:spcPts val="1000"/>
              </a:spcBef>
              <a:spcAft>
                <a:spcPct val="0"/>
              </a:spcAft>
            </a:pPr>
            <a:endParaRPr lang="fr-LU" altLang="fr-FR" sz="2800" dirty="0"/>
          </a:p>
          <a:p>
            <a:pPr marL="228600" lvl="1" fontAlgn="base">
              <a:spcBef>
                <a:spcPts val="1000"/>
              </a:spcBef>
              <a:spcAft>
                <a:spcPct val="0"/>
              </a:spcAft>
            </a:pPr>
            <a:r>
              <a:rPr lang="fr-LU" altLang="fr-FR" sz="2800" dirty="0"/>
              <a:t>Programme passé et à venir de la Communauté </a:t>
            </a:r>
          </a:p>
          <a:p>
            <a:pPr marL="228600" lvl="1" fontAlgn="base">
              <a:spcBef>
                <a:spcPts val="1000"/>
              </a:spcBef>
              <a:spcAft>
                <a:spcPct val="0"/>
              </a:spcAft>
            </a:pPr>
            <a:endParaRPr lang="fr-LU" altLang="fr-FR" sz="2800" dirty="0"/>
          </a:p>
          <a:p>
            <a:pPr marL="228600" lvl="1" fontAlgn="base">
              <a:spcBef>
                <a:spcPts val="1000"/>
              </a:spcBef>
              <a:spcAft>
                <a:spcPct val="0"/>
              </a:spcAft>
            </a:pPr>
            <a:r>
              <a:rPr lang="fr-LU" altLang="fr-FR" sz="2800" dirty="0"/>
              <a:t>Le projet ARISS par Mr Jerome Metzler</a:t>
            </a:r>
          </a:p>
          <a:p>
            <a:pPr marL="0" indent="0">
              <a:buNone/>
            </a:pPr>
            <a:endParaRPr lang="fr-CH" dirty="0"/>
          </a:p>
          <a:p>
            <a:r>
              <a:rPr lang="fr-CH" dirty="0"/>
              <a:t>Conférence par </a:t>
            </a:r>
            <a:r>
              <a:rPr lang="fr-CH"/>
              <a:t>Mr François </a:t>
            </a:r>
            <a:r>
              <a:rPr lang="fr-CH" dirty="0" err="1"/>
              <a:t>Leproux</a:t>
            </a:r>
            <a:endParaRPr lang="fr-CH" dirty="0"/>
          </a:p>
          <a:p>
            <a:endParaRPr lang="fr-CH" dirty="0"/>
          </a:p>
          <a:p>
            <a:r>
              <a:rPr lang="fr-CH" dirty="0"/>
              <a:t>Discussions post-conférence et photos </a:t>
            </a:r>
          </a:p>
          <a:p>
            <a:pPr marL="0" indent="0">
              <a:buNone/>
            </a:pPr>
            <a:endParaRPr lang="fr-CH" dirty="0"/>
          </a:p>
          <a:p>
            <a:r>
              <a:rPr lang="fr-CH" dirty="0"/>
              <a:t>Diner (qui mange) ?</a:t>
            </a:r>
          </a:p>
        </p:txBody>
      </p:sp>
      <p:pic>
        <p:nvPicPr>
          <p:cNvPr id="4" name="Picture 3" descr="A qr code with a circle and a logo&#10;&#10;AI-generated content may be incorrect.">
            <a:extLst>
              <a:ext uri="{FF2B5EF4-FFF2-40B4-BE49-F238E27FC236}">
                <a16:creationId xmlns:a16="http://schemas.microsoft.com/office/drawing/2014/main" id="{D0E18297-19B6-927A-0C82-DB5038A9D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5453167"/>
            <a:ext cx="1097280" cy="1326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76C874-15A8-4DC0-8219-9320728AB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" y="5638800"/>
            <a:ext cx="114580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F2A1D0F5-3EEB-18A3-ACCF-77DC39474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51362"/>
            <a:ext cx="184731" cy="702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LU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LU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2389EAD-BA39-EC90-E1A7-2161BE94B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27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pic>
        <p:nvPicPr>
          <p:cNvPr id="2052" name="Picture 4" descr="19 Strategies for Facebook Live Videos For Brand Awareness">
            <a:extLst>
              <a:ext uri="{FF2B5EF4-FFF2-40B4-BE49-F238E27FC236}">
                <a16:creationId xmlns:a16="http://schemas.microsoft.com/office/drawing/2014/main" id="{A09FDA0B-7F5A-918F-6F1B-3E3A716A3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320" y="5638800"/>
            <a:ext cx="1917036" cy="11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École et Lycée VAUBAN">
            <a:extLst>
              <a:ext uri="{FF2B5EF4-FFF2-40B4-BE49-F238E27FC236}">
                <a16:creationId xmlns:a16="http://schemas.microsoft.com/office/drawing/2014/main" id="{7908160B-7850-E630-38FA-56E28621E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8" b="23296"/>
          <a:stretch>
            <a:fillRect/>
          </a:stretch>
        </p:blipFill>
        <p:spPr bwMode="auto">
          <a:xfrm>
            <a:off x="1735999" y="5808720"/>
            <a:ext cx="1917036" cy="98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A36A3F58-5C02-C9D7-2F22-99BC44520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615" y="5656272"/>
            <a:ext cx="1759094" cy="11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QoSQo - Restaurant Luxembourg - Menu.lu">
            <a:extLst>
              <a:ext uri="{FF2B5EF4-FFF2-40B4-BE49-F238E27FC236}">
                <a16:creationId xmlns:a16="http://schemas.microsoft.com/office/drawing/2014/main" id="{1FA28BE1-DB5F-DE24-5B1A-A1E761C99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314" y="5638800"/>
            <a:ext cx="1222110" cy="11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60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6C76-F4AC-611B-1D61-171A2143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40" y="-115626"/>
            <a:ext cx="10515600" cy="796663"/>
          </a:xfrm>
        </p:spPr>
        <p:txBody>
          <a:bodyPr/>
          <a:lstStyle/>
          <a:p>
            <a:r>
              <a:rPr lang="fr-CH" dirty="0"/>
              <a:t>La communauté des Français du Luxembourg</a:t>
            </a:r>
            <a:endParaRPr lang="fr-L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07112-AAA4-C0CA-3B93-53A4FC3B5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47" y="797056"/>
            <a:ext cx="8091196" cy="4351338"/>
          </a:xfrm>
        </p:spPr>
        <p:txBody>
          <a:bodyPr>
            <a:normAutofit/>
          </a:bodyPr>
          <a:lstStyle/>
          <a:p>
            <a:r>
              <a:rPr lang="fr-LU" dirty="0"/>
              <a:t>Favoriser l’accueil et l’intégration des Français du Luxembourg, la connaissance du milieu politique, économique et business à Luxembourg et partager des moments de convivialité autour de thèmes choisis.</a:t>
            </a:r>
          </a:p>
          <a:p>
            <a:pPr marL="0" indent="0">
              <a:buNone/>
            </a:pPr>
            <a:endParaRPr lang="fr-LU" dirty="0"/>
          </a:p>
          <a:p>
            <a:r>
              <a:rPr lang="fr-LU" dirty="0"/>
              <a:t>Informer les Français du Luxembourg</a:t>
            </a:r>
          </a:p>
          <a:p>
            <a:pPr marL="0" indent="0">
              <a:buNone/>
            </a:pPr>
            <a:endParaRPr lang="fr-LU" dirty="0"/>
          </a:p>
          <a:p>
            <a:r>
              <a:rPr lang="fr-LU" dirty="0"/>
              <a:t>Un pont entre les Français et le Luxembourg</a:t>
            </a:r>
          </a:p>
          <a:p>
            <a:pPr marL="0" indent="0">
              <a:buNone/>
            </a:pPr>
            <a:endParaRPr lang="fr-LU" dirty="0"/>
          </a:p>
        </p:txBody>
      </p:sp>
      <p:pic>
        <p:nvPicPr>
          <p:cNvPr id="4" name="Picture 3" descr="A qr code with a circle and a logo&#10;&#10;AI-generated content may be incorrect.">
            <a:extLst>
              <a:ext uri="{FF2B5EF4-FFF2-40B4-BE49-F238E27FC236}">
                <a16:creationId xmlns:a16="http://schemas.microsoft.com/office/drawing/2014/main" id="{148310E0-AB7B-A7E4-10CC-C7B4F9766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5453167"/>
            <a:ext cx="1097280" cy="1326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BC4C1-6ECA-FEA1-7AA5-F6F4301BC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" y="5638800"/>
            <a:ext cx="114580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522A63-25A2-50F9-6399-EDFD531C2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4620" y="4948977"/>
            <a:ext cx="1711569" cy="18309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79338E-9B59-B81D-ABB9-3C94B5EFB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8092" y="681037"/>
            <a:ext cx="3090088" cy="6098858"/>
          </a:xfrm>
          <a:prstGeom prst="rect">
            <a:avLst/>
          </a:prstGeom>
        </p:spPr>
      </p:pic>
      <p:pic>
        <p:nvPicPr>
          <p:cNvPr id="15364" name="Picture 4" descr="Gestion Réseaux Sociaux - Arial Multimedia">
            <a:extLst>
              <a:ext uri="{FF2B5EF4-FFF2-40B4-BE49-F238E27FC236}">
                <a16:creationId xmlns:a16="http://schemas.microsoft.com/office/drawing/2014/main" id="{18538DAA-20E8-EB65-93CF-B51EF96C9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475" y="5510212"/>
            <a:ext cx="48768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81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FB795-D141-90E7-72DD-11A01AF3D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BF98-7D37-7DFA-265C-9169FCE7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Notre programmation 2026 (jusqu’à juillet)</a:t>
            </a:r>
            <a:endParaRPr lang="fr-L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AEA8B-F15D-0B44-4958-E0B358361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803" y="1488450"/>
            <a:ext cx="10515600" cy="4628081"/>
          </a:xfrm>
        </p:spPr>
        <p:txBody>
          <a:bodyPr>
            <a:normAutofit fontScale="55000" lnSpcReduction="20000"/>
          </a:bodyPr>
          <a:lstStyle/>
          <a:p>
            <a:r>
              <a:rPr lang="fr-LU" dirty="0"/>
              <a:t>Janvier-Juillet 	Environ 12 Afterwork VIE et Communauté  (le prochain18 février au </a:t>
            </a:r>
            <a:r>
              <a:rPr lang="fr-LU" dirty="0" err="1"/>
              <a:t>Komptoir</a:t>
            </a:r>
            <a:r>
              <a:rPr lang="fr-LU" dirty="0"/>
              <a:t>) </a:t>
            </a:r>
          </a:p>
          <a:p>
            <a:r>
              <a:rPr lang="fr-LU" dirty="0"/>
              <a:t>19 janvier - 	Conférence de la Communauté des Français du Luxembourg « Regards croisés avec Mr Christophe BOUCHARD, Ambassadeur de France au Luxembourg</a:t>
            </a:r>
          </a:p>
          <a:p>
            <a:r>
              <a:rPr lang="fr-LU" dirty="0"/>
              <a:t>24 janvier - 	Co-Organisation de la Journée internationale du Sport Féminin à </a:t>
            </a:r>
            <a:r>
              <a:rPr lang="fr-LU" dirty="0" err="1"/>
              <a:t>Frisange</a:t>
            </a:r>
            <a:endParaRPr lang="fr-LU" dirty="0"/>
          </a:p>
          <a:p>
            <a:r>
              <a:rPr lang="fr-LU" dirty="0"/>
              <a:t>16 février - 	14</a:t>
            </a:r>
            <a:r>
              <a:rPr lang="fr-LU" baseline="30000" dirty="0"/>
              <a:t>ème</a:t>
            </a:r>
            <a:r>
              <a:rPr lang="fr-LU" dirty="0"/>
              <a:t> conférence Mr Metzler (Vauban) et Mr </a:t>
            </a:r>
            <a:r>
              <a:rPr lang="fr-LU" dirty="0" err="1"/>
              <a:t>Leproux</a:t>
            </a:r>
            <a:r>
              <a:rPr lang="fr-LU" dirty="0"/>
              <a:t> (Orbital Network) sur le thème du spatial</a:t>
            </a:r>
          </a:p>
          <a:p>
            <a:r>
              <a:rPr lang="fr-LU" dirty="0"/>
              <a:t>8 mars - 	Bénévolat POSTLAF et prise de photos de la course </a:t>
            </a:r>
          </a:p>
          <a:p>
            <a:r>
              <a:rPr lang="fr-LU" dirty="0"/>
              <a:t>14 mars – 	Salon des Frontaliers à Thionville</a:t>
            </a:r>
          </a:p>
          <a:p>
            <a:r>
              <a:rPr lang="fr-LU" dirty="0"/>
              <a:t>30 mars – 	15</a:t>
            </a:r>
            <a:r>
              <a:rPr lang="fr-LU" baseline="30000" dirty="0"/>
              <a:t>ème</a:t>
            </a:r>
            <a:r>
              <a:rPr lang="fr-LU" dirty="0"/>
              <a:t> Conférence sur l’Intelligence artificielle (Franck </a:t>
            </a:r>
            <a:r>
              <a:rPr lang="fr-LU" dirty="0" err="1"/>
              <a:t>Leprévost</a:t>
            </a:r>
            <a:r>
              <a:rPr lang="fr-LU" dirty="0"/>
              <a:t>) + Anniversaire </a:t>
            </a:r>
          </a:p>
          <a:p>
            <a:r>
              <a:rPr lang="fr-LU" dirty="0"/>
              <a:t>4 mai  –	 	16</a:t>
            </a:r>
            <a:r>
              <a:rPr lang="fr-LU" baseline="30000" dirty="0"/>
              <a:t>ème</a:t>
            </a:r>
            <a:r>
              <a:rPr lang="fr-LU" dirty="0"/>
              <a:t> conférence (thème et invité reste à définir)</a:t>
            </a:r>
          </a:p>
          <a:p>
            <a:r>
              <a:rPr lang="fr-LU" dirty="0"/>
              <a:t>9 mai - 		fête de l’Europe et Pic Nic Citoyen</a:t>
            </a:r>
          </a:p>
          <a:p>
            <a:r>
              <a:rPr lang="fr-LU" dirty="0"/>
              <a:t>30 mai – 	Co-Organisation du Festival des Migrations / Vivre ensemble avec le stand français à </a:t>
            </a:r>
            <a:r>
              <a:rPr lang="fr-LU" dirty="0" err="1"/>
              <a:t>Frisange</a:t>
            </a:r>
            <a:endParaRPr lang="fr-LU" dirty="0"/>
          </a:p>
          <a:p>
            <a:r>
              <a:rPr lang="fr-LU" dirty="0"/>
              <a:t>31 mai – 	Elections consulaires et participation active dans les bureaux de vote</a:t>
            </a:r>
          </a:p>
          <a:p>
            <a:r>
              <a:rPr lang="fr-LU" dirty="0"/>
              <a:t>Juin - 		Invitation de la Communauté des Français du Luxembourg pour une soirée à la Philharmonie </a:t>
            </a:r>
          </a:p>
          <a:p>
            <a:r>
              <a:rPr lang="fr-LU" dirty="0"/>
              <a:t>11 juillet - 	Grand Bal du 14 juillet et tombola solidaire au </a:t>
            </a:r>
            <a:r>
              <a:rPr lang="fr-LU" dirty="0" err="1"/>
              <a:t>Kyosk</a:t>
            </a:r>
            <a:r>
              <a:rPr lang="fr-LU" dirty="0"/>
              <a:t> (et nous inviterons les associations françaises)</a:t>
            </a:r>
          </a:p>
          <a:p>
            <a:r>
              <a:rPr lang="fr-LU" sz="2700" dirty="0"/>
              <a:t>14 juillet - 	14 juillet (place de Paris) en discussion entre plusieurs brasseries</a:t>
            </a:r>
          </a:p>
          <a:p>
            <a:endParaRPr lang="fr-LU" dirty="0"/>
          </a:p>
          <a:p>
            <a:pPr marL="0" indent="0">
              <a:buNone/>
            </a:pPr>
            <a:endParaRPr lang="fr-LU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F293F1A-EB38-C3B2-FDB5-D4BE5CCCB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8800"/>
            <a:ext cx="114580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99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5E5C4-9298-E81E-EB92-C618A5D08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fr-CH" dirty="0"/>
              <a:t>Intervention de Mr METZLER</a:t>
            </a:r>
            <a:endParaRPr lang="fr-LU" dirty="0"/>
          </a:p>
        </p:txBody>
      </p:sp>
      <p:pic>
        <p:nvPicPr>
          <p:cNvPr id="3074" name="Picture 2" descr="Projet ARISS">
            <a:extLst>
              <a:ext uri="{FF2B5EF4-FFF2-40B4-BE49-F238E27FC236}">
                <a16:creationId xmlns:a16="http://schemas.microsoft.com/office/drawing/2014/main" id="{CBB581B1-4BD0-1E09-FEE1-1A99C023C5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1" y="1338744"/>
            <a:ext cx="7626928" cy="538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École et Lycée VAUBAN">
            <a:extLst>
              <a:ext uri="{FF2B5EF4-FFF2-40B4-BE49-F238E27FC236}">
                <a16:creationId xmlns:a16="http://schemas.microsoft.com/office/drawing/2014/main" id="{DB8F15EC-42BC-2E4F-062D-9DFF3D621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071" y="2832245"/>
            <a:ext cx="2548803" cy="254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34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A42BC-EEDC-24EF-6AD8-F46A73E04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Intervention de Mr LEPROUX</a:t>
            </a:r>
            <a:endParaRPr lang="fr-LU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D82C499-9FFC-9D16-4792-3F6F7D815F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758" y="159476"/>
            <a:ext cx="2697242" cy="173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Quel avenir pour l’Europe spatiale ? La nouvelle conquête spatiale …">
            <a:extLst>
              <a:ext uri="{FF2B5EF4-FFF2-40B4-BE49-F238E27FC236}">
                <a16:creationId xmlns:a16="http://schemas.microsoft.com/office/drawing/2014/main" id="{DA69462D-5A1A-C017-12F6-2F4816F72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673" y="1878698"/>
            <a:ext cx="3453854" cy="488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94FBEE-9738-CEBD-44E8-883757C75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182" y="2046223"/>
            <a:ext cx="2953873" cy="4550561"/>
          </a:xfrm>
          <a:prstGeom prst="rect">
            <a:avLst/>
          </a:prstGeom>
        </p:spPr>
      </p:pic>
      <p:pic>
        <p:nvPicPr>
          <p:cNvPr id="7174" name="Picture 6" descr="François LEPROUX">
            <a:extLst>
              <a:ext uri="{FF2B5EF4-FFF2-40B4-BE49-F238E27FC236}">
                <a16:creationId xmlns:a16="http://schemas.microsoft.com/office/drawing/2014/main" id="{007785B1-EEDD-3E34-2378-C2EB2F130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98" y="2072529"/>
            <a:ext cx="3380266" cy="455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17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E0A1C6-D594-0BF7-883E-B3C0E80A3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65" y="0"/>
            <a:ext cx="12251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91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3E3032-07FE-36E9-C898-83CA124A8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063" y="-83126"/>
            <a:ext cx="12415063" cy="690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07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3A6CF0-9155-A65E-27C4-A005F76E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651" y="0"/>
            <a:ext cx="12321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18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298CFE-5A14-7CFA-4217-45893D02E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06" y="0"/>
            <a:ext cx="12215105" cy="68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68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5CBA60-9030-EEA3-8462-2E56E8A97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560" y="0"/>
            <a:ext cx="12259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53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DAA18-0671-4DB6-4846-216D9C709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59" y="0"/>
            <a:ext cx="12225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1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2DE560-2411-C441-638C-498B9C08D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85" y="0"/>
            <a:ext cx="12285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0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749FF-8B72-2989-CD21-F4D52625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32D8A6-0B92-90BA-57B9-7EC716B68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427" y="0"/>
            <a:ext cx="12340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70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EB516-A0CE-F127-D934-D5DB92A78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D8F839-F29D-2CAD-6078-CF8663714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23" y="0"/>
            <a:ext cx="12216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33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A4B45-DDE1-418B-D77A-B6AC3078D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7C776F-D634-978B-655E-EF423944A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2" y="0"/>
            <a:ext cx="12164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38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2080E-9CC9-C62A-7B00-34E64560C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FE9ABA-C0BB-CD70-AEC3-A863154B6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46" y="0"/>
            <a:ext cx="1226849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07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133B7-D054-89D9-5381-CE3A257F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3DABF7-53C1-4261-2BC5-FA67F7206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83" y="0"/>
            <a:ext cx="12204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5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5A885-9F94-CB43-FCF9-D53032F25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54D125-B5B4-6F54-2DC9-BC4546DBC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769" y="0"/>
            <a:ext cx="12303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20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E80A7-FB25-2479-A109-1D3943DCC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4DDCE-E378-D15C-6929-722D012E9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08A0F2-DF00-6AFB-7904-16A84A4C9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35" y="0"/>
            <a:ext cx="12232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58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E49D9-1EC5-7328-9CE5-16CA396F3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F7FB0-0D5E-D195-32D1-9AD4A111A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19275-9EAB-72B3-A6CF-A6380DDC0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682" y="0"/>
            <a:ext cx="12305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22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AD2E5-ED15-CD87-26E6-F1EC745FC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56F3B-499A-0C39-795E-61AEF03D8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27C8F-175B-4A7C-577A-D24A78AF7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767C2-E79A-730E-2A4E-C257AC734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" y="0"/>
            <a:ext cx="12185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C0B55-FA6F-199B-D3D8-966EBF141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8A698-01E6-CD89-52C6-5A35ED507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23BF4-2BC3-C616-7185-45A63FCD6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8436DF-A6D3-4041-589E-A794FEAC8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4" y="-1"/>
            <a:ext cx="12193964" cy="685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76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8C84-CAC3-A404-9EDF-BA0164B3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6974-4525-8B2C-D89B-8C274EEA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01939-9DE8-A78D-DADF-2E3A71829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6D6FEC-AFDD-E5AF-1E0A-63501BA89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" y="0"/>
            <a:ext cx="12176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80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85C3F-3B6A-B381-43CC-C5DC8E7E1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2CC9D-9FB2-6C4C-C941-D088B3F6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F46B0-AB51-D98C-FBF5-BD52BF974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058E60-22AE-0BDA-F0BF-8E652E348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71"/>
            <a:ext cx="12185127" cy="686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84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BE62B-0179-0467-F32E-B15B35A2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EBF0B-321A-EC80-FAB0-642AC64A8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9FCED-E005-5622-789D-C6C233386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" y="0"/>
            <a:ext cx="12190528" cy="685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98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AB679-FB0E-8665-89C5-3A02060F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E0A2A-5E44-AF0B-B97F-F75FC074D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AED86-1E0A-5611-491B-93BCD6DCE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5" y="0"/>
            <a:ext cx="12195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746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0F0C-59DB-F176-2077-F3ED5DF7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541EC-759C-221A-6A3F-916C14836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274C94-C71D-0CAF-4BEA-159E4BBA1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4" y="0"/>
            <a:ext cx="1215375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65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CE6F2-1D4F-CC9A-974D-A40E92564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6B62D-C1AB-C914-154F-23905DBF9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979C6C-A755-0D88-C9BE-3BABAB677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35" y="0"/>
            <a:ext cx="12232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95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E7D93-BA10-156E-5020-5DB9DC528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qr code with a circle and a logo&#10;&#10;AI-generated content may be incorrect.">
            <a:extLst>
              <a:ext uri="{FF2B5EF4-FFF2-40B4-BE49-F238E27FC236}">
                <a16:creationId xmlns:a16="http://schemas.microsoft.com/office/drawing/2014/main" id="{C6847849-4BC9-430B-C221-47FF0A686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436" y="4527640"/>
            <a:ext cx="1862744" cy="225225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3F2341D-5406-EDCC-E6D3-EE8BBC19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" y="4370311"/>
            <a:ext cx="2264525" cy="240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5649BE-6C26-2089-984D-49BF86EDBB15}"/>
              </a:ext>
            </a:extLst>
          </p:cNvPr>
          <p:cNvSpPr txBox="1"/>
          <p:nvPr/>
        </p:nvSpPr>
        <p:spPr>
          <a:xfrm>
            <a:off x="4073235" y="2150917"/>
            <a:ext cx="42187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1500" dirty="0"/>
              <a:t>Merci</a:t>
            </a:r>
            <a:r>
              <a:rPr lang="fr-CH" dirty="0"/>
              <a:t> </a:t>
            </a:r>
            <a:endParaRPr lang="fr-LU" dirty="0"/>
          </a:p>
        </p:txBody>
      </p:sp>
    </p:spTree>
    <p:extLst>
      <p:ext uri="{BB962C8B-B14F-4D97-AF65-F5344CB8AC3E}">
        <p14:creationId xmlns:p14="http://schemas.microsoft.com/office/powerpoint/2010/main" val="2890661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0D407-7881-147B-69E4-0C9BE0B9A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qr code with a circle and a logo&#10;&#10;AI-generated content may be incorrect.">
            <a:extLst>
              <a:ext uri="{FF2B5EF4-FFF2-40B4-BE49-F238E27FC236}">
                <a16:creationId xmlns:a16="http://schemas.microsoft.com/office/drawing/2014/main" id="{8ADC09AE-4A42-B1CA-3284-B50AFC1AB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00" y="5453167"/>
            <a:ext cx="1097280" cy="13267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86A570-2B68-80EF-F1DA-3076CA65B96C}"/>
              </a:ext>
            </a:extLst>
          </p:cNvPr>
          <p:cNvSpPr txBox="1"/>
          <p:nvPr/>
        </p:nvSpPr>
        <p:spPr>
          <a:xfrm>
            <a:off x="6476215" y="108535"/>
            <a:ext cx="5359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QOSQO</a:t>
            </a:r>
          </a:p>
          <a:p>
            <a:pPr algn="ctr"/>
            <a:r>
              <a:rPr lang="fr-CH" sz="6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1er</a:t>
            </a:r>
            <a:r>
              <a:rPr lang="fr-CH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étage</a:t>
            </a:r>
            <a:endParaRPr lang="fr-CH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B4DFA8-8A2C-9FAF-B239-19060F25FAA4}"/>
              </a:ext>
            </a:extLst>
          </p:cNvPr>
          <p:cNvSpPr txBox="1"/>
          <p:nvPr/>
        </p:nvSpPr>
        <p:spPr>
          <a:xfrm>
            <a:off x="282805" y="5848702"/>
            <a:ext cx="1072809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CH" sz="2000" b="1" i="1" dirty="0"/>
              <a:t>Afin de fluidifier et de ne pas déranger l’organisation de la séance </a:t>
            </a:r>
          </a:p>
          <a:p>
            <a:r>
              <a:rPr lang="fr-CH" sz="2000" b="1" i="1" dirty="0"/>
              <a:t>Prière de commander et de régler votre consommation avant de monter au 1</a:t>
            </a:r>
            <a:r>
              <a:rPr lang="fr-CH" sz="2000" b="1" i="1" baseline="30000" dirty="0"/>
              <a:t>ème</a:t>
            </a:r>
            <a:endParaRPr lang="fr-L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A436E1E-DBBF-81EC-C435-8B5345FEBA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5" y="91343"/>
            <a:ext cx="5995555" cy="554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École et Lycée VAUBAN">
            <a:extLst>
              <a:ext uri="{FF2B5EF4-FFF2-40B4-BE49-F238E27FC236}">
                <a16:creationId xmlns:a16="http://schemas.microsoft.com/office/drawing/2014/main" id="{2E296DB5-D6F4-5DF6-A531-E24FA78C8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9477"/>
          <a:stretch>
            <a:fillRect/>
          </a:stretch>
        </p:blipFill>
        <p:spPr bwMode="auto">
          <a:xfrm>
            <a:off x="6938671" y="2443062"/>
            <a:ext cx="1984720" cy="80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3C8D291-A1BC-9F15-5EE7-EE719053A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437" y="2306421"/>
            <a:ext cx="1758926" cy="113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8B0D7C90-2BCC-D454-5038-2518DC967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540" y="3697957"/>
            <a:ext cx="1823020" cy="195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938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</Words>
  <Application>Microsoft Office PowerPoint</Application>
  <PresentationFormat>Widescreen</PresentationFormat>
  <Paragraphs>43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Agenda</vt:lpstr>
      <vt:lpstr>La communauté des Français du Luxembourg</vt:lpstr>
      <vt:lpstr>Notre programmation 2026 (jusqu’à juillet)</vt:lpstr>
      <vt:lpstr>Intervention de Mr METZLER</vt:lpstr>
      <vt:lpstr>Intervention de Mr LEPROUX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POST Luxembourg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 Biraud</dc:creator>
  <cp:lastModifiedBy>Christophe Biraud</cp:lastModifiedBy>
  <cp:revision>1</cp:revision>
  <cp:lastPrinted>2026-01-19T14:58:03Z</cp:lastPrinted>
  <dcterms:created xsi:type="dcterms:W3CDTF">2025-12-17T16:14:29Z</dcterms:created>
  <dcterms:modified xsi:type="dcterms:W3CDTF">2026-02-16T13:52:51Z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bd74b0-ef9f-44c3-bb7a-8ab692560687_Enabled">
    <vt:lpwstr>true</vt:lpwstr>
  </property>
  <property fmtid="{D5CDD505-2E9C-101B-9397-08002B2CF9AE}" pid="3" name="MSIP_Label_b1bd74b0-ef9f-44c3-bb7a-8ab692560687_SetDate">
    <vt:lpwstr>2025-12-17T16:59:15Z</vt:lpwstr>
  </property>
  <property fmtid="{D5CDD505-2E9C-101B-9397-08002B2CF9AE}" pid="4" name="MSIP_Label_b1bd74b0-ef9f-44c3-bb7a-8ab692560687_Method">
    <vt:lpwstr>Privileged</vt:lpwstr>
  </property>
  <property fmtid="{D5CDD505-2E9C-101B-9397-08002B2CF9AE}" pid="5" name="MSIP_Label_b1bd74b0-ef9f-44c3-bb7a-8ab692560687_Name">
    <vt:lpwstr>C1 - Document public</vt:lpwstr>
  </property>
  <property fmtid="{D5CDD505-2E9C-101B-9397-08002B2CF9AE}" pid="6" name="MSIP_Label_b1bd74b0-ef9f-44c3-bb7a-8ab692560687_SiteId">
    <vt:lpwstr>090a1bf9-58cc-49fa-8a9e-3f7b0a100fa9</vt:lpwstr>
  </property>
  <property fmtid="{D5CDD505-2E9C-101B-9397-08002B2CF9AE}" pid="7" name="MSIP_Label_b1bd74b0-ef9f-44c3-bb7a-8ab692560687_ActionId">
    <vt:lpwstr>3eb10e0a-0538-4ea7-bf6b-87f4a8a32e73</vt:lpwstr>
  </property>
  <property fmtid="{D5CDD505-2E9C-101B-9397-08002B2CF9AE}" pid="8" name="MSIP_Label_b1bd74b0-ef9f-44c3-bb7a-8ab692560687_ContentBits">
    <vt:lpwstr>0</vt:lpwstr>
  </property>
  <property fmtid="{D5CDD505-2E9C-101B-9397-08002B2CF9AE}" pid="9" name="MSIP_Label_b1bd74b0-ef9f-44c3-bb7a-8ab692560687_Tag">
    <vt:lpwstr>10, 0, 1, 1</vt:lpwstr>
  </property>
</Properties>
</file>